
<file path=[Content_Types].xml><?xml version="1.0" encoding="utf-8"?>
<Types xmlns="http://schemas.openxmlformats.org/package/2006/content-types">
  <Override PartName="/docProps/core.xml" ContentType="application/vnd.openxmlformats-package.core-properties+xml"/>
  <Override PartName="/ppt/slideMasters/slideMaster2.xml" ContentType="application/vnd.openxmlformats-officedocument.presentationml.slideMaster+xml"/>
  <Override PartName="/ppt/theme/theme3.xml" ContentType="application/vnd.openxmlformats-officedocument.theme+xml"/>
  <Override PartName="/ppt/slideMasters/slideMaster4.xml" ContentType="application/vnd.openxmlformats-officedocument.presentationml.slideMaster+xml"/>
  <Override PartName="/ppt/theme/theme5.xml" ContentType="application/vnd.openxmlformats-officedocument.theme+xml"/>
  <Override PartName="/ppt/handoutMasters/handoutMaster1.xml" ContentType="application/vnd.openxmlformats-officedocument.presentationml.handoutMaster+xml"/>
  <Override PartName="/ppt/slideLayouts/slideLayout1.xml" ContentType="application/vnd.openxmlformats-officedocument.presentationml.slideLayout+xml"/>
  <Default Extension="png" ContentType="image/png"/>
  <Default Extension="xml" ContentType="application/xml"/>
  <Override PartName="/ppt/slideLayouts/slideLayout3.xml" ContentType="application/vnd.openxmlformats-officedocument.presentationml.slideLayout+xml"/>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2.xml" ContentType="application/vnd.openxmlformats-officedocument.theme+xml"/>
  <Override PartName="/ppt/notesSlides/notesSlide1.xml" ContentType="application/vnd.openxmlformats-officedocument.presentationml.notesSlide+xml"/>
  <Override PartName="/ppt/viewProps.xml" ContentType="application/vnd.openxmlformats-officedocument.presentationml.viewProps+xml"/>
  <Override PartName="/ppt/commentAuthors.xml" ContentType="application/vnd.openxmlformats-officedocument.presentationml.commentAuthors+xml"/>
  <Override PartName="/ppt/slideMasters/slideMaster3.xml" ContentType="application/vnd.openxmlformats-officedocument.presentationml.slideMaster+xml"/>
  <Override PartName="/ppt/theme/theme4.xml" ContentType="application/vnd.openxmlformats-officedocument.theme+xml"/>
  <Default Extension="tiff" ContentType="image/tiff"/>
  <Override PartName="/ppt/theme/theme6.xml" ContentType="application/vnd.openxmlformats-officedocument.theme+xml"/>
  <Default Extension="jpeg" ContentType="image/jpeg"/>
  <Override PartName="/ppt/presProps.xml" ContentType="application/vnd.openxmlformats-officedocument.presentationml.presProps+xml"/>
  <Override PartName="/ppt/slideLayouts/slideLayout2.xml" ContentType="application/vnd.openxmlformats-officedocument.presentationml.slideLayout+xml"/>
  <Override PartName="/ppt/presentation.xml" ContentType="application/vnd.openxmlformats-officedocument.presentationml.presentation.main+xml"/>
  <Override PartName="/ppt/slides/slide1.xml" ContentType="application/vnd.openxmlformats-officedocument.presentationml.slide+xml"/>
  <Default Extension="bin" ContentType="application/vnd.openxmlformats-officedocument.presentationml.printerSettings"/>
  <Default Extension="rels" ContentType="application/vnd.openxmlformats-package.relationships+xml"/>
  <Override PartName="/ppt/tableStyles.xml" ContentType="application/vnd.openxmlformats-officedocument.presentationml.tableStyles+xml"/>
  <Override PartName="/ppt/theme/theme1.xml" ContentType="application/vnd.openxmlformats-officedocument.them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r:id="rId1"/>
    <p:sldMasterId r:id="rId2"/>
    <p:sldMasterId r:id="rId3"/>
    <p:sldMasterId r:id="rId4"/>
  </p:sldMasterIdLst>
  <p:notesMasterIdLst>
    <p:notesMasterId r:id="rId6"/>
  </p:notesMasterIdLst>
  <p:handoutMasterIdLst>
    <p:handoutMasterId r:id="rId7"/>
  </p:handoutMasterIdLst>
  <p:sldIdLst>
    <p:sldId id="286"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9933D"/>
    <a:srgbClr val="E3E9E5"/>
    <a:srgbClr val="EAEAEA"/>
    <a:srgbClr val="FFFFFF"/>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0659" autoAdjust="0"/>
    <p:restoredTop sz="94706" autoAdjust="0"/>
  </p:normalViewPr>
  <p:slideViewPr>
    <p:cSldViewPr snapToGrid="0" snapToObjects="1" showGuides="1">
      <p:cViewPr varScale="1">
        <p:scale>
          <a:sx n="31" d="100"/>
          <a:sy n="31" d="100"/>
        </p:scale>
        <p:origin x="-920" y="0"/>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interSettings" Target="printerSettings/printerSettings1.bin"/><Relationship Id="rId9" Type="http://schemas.openxmlformats.org/officeDocument/2006/relationships/commentAuthors" Target="commentAuthors.xml"/><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5/25/11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28738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5/25/11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87618637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Standard 4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2593" y="457202"/>
            <a:ext cx="32009976" cy="1447800"/>
          </a:xfrm>
          <a:prstGeom prst="rect">
            <a:avLst/>
          </a:prstGeom>
        </p:spPr>
        <p:txBody>
          <a:bodyPr lIns="91436" tIns="45717" rIns="91436" bIns="45717" anchor="ctr" anchorCtr="0"/>
          <a:lstStyle>
            <a:lvl1pPr>
              <a:defRPr b="1">
                <a:solidFill>
                  <a:schemeClr val="tx1">
                    <a:lumMod val="95000"/>
                    <a:lumOff val="5000"/>
                  </a:schemeClr>
                </a:solidFill>
              </a:defRPr>
            </a:lvl1pPr>
          </a:lstStyle>
          <a:p>
            <a:r>
              <a:rPr lang="en-US" dirty="0" smtClean="0"/>
              <a:t>Click here to add the poster title</a:t>
            </a:r>
            <a:endParaRPr lang="en-US" dirty="0"/>
          </a:p>
        </p:txBody>
      </p:sp>
      <p:sp>
        <p:nvSpPr>
          <p:cNvPr id="4" name="Text Placeholder 3"/>
          <p:cNvSpPr>
            <a:spLocks noGrp="1"/>
          </p:cNvSpPr>
          <p:nvPr>
            <p:ph type="body" sz="quarter" idx="10" hasCustomPrompt="1"/>
          </p:nvPr>
        </p:nvSpPr>
        <p:spPr>
          <a:xfrm>
            <a:off x="904188" y="600440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304211"/>
            <a:ext cx="10048875" cy="677100"/>
          </a:xfrm>
          <a:prstGeom prst="rect">
            <a:avLst/>
          </a:prstGeom>
          <a:solidFill>
            <a:schemeClr val="tx1">
              <a:lumMod val="75000"/>
              <a:lumOff val="25000"/>
            </a:schemeClr>
          </a:solidFill>
        </p:spPr>
        <p:txBody>
          <a:bodyPr lIns="91436" tIns="91436" rIns="91436" bIns="91436" anchor="ctr" anchorCtr="0">
            <a:spAutoFit/>
          </a:bodyPr>
          <a:lstStyle>
            <a:lvl1pPr algn="ctr">
              <a:buNone/>
              <a:defRPr sz="3200" b="1" i="0" baseline="0">
                <a:solidFill>
                  <a:schemeClr val="bg1"/>
                </a:solidFill>
                <a:latin typeface="Arial"/>
                <a:cs typeface="Aria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tx1">
                    <a:lumMod val="65000"/>
                    <a:lumOff val="35000"/>
                  </a:schemeClr>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rgbClr val="595959"/>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922339" y="14250985"/>
            <a:ext cx="10050462" cy="677100"/>
          </a:xfrm>
          <a:prstGeom prst="rect">
            <a:avLst/>
          </a:prstGeom>
          <a:solidFill>
            <a:schemeClr val="tx1">
              <a:lumMod val="75000"/>
              <a:lumOff val="25000"/>
            </a:schemeClr>
          </a:solidFill>
        </p:spPr>
        <p:txBody>
          <a:bodyPr lIns="91436" tIns="91436" rIns="91436" bIns="91436" anchor="ctr" anchorCtr="0">
            <a:spAutoFit/>
          </a:bodyPr>
          <a:lstStyle>
            <a:lvl1pPr algn="ctr">
              <a:buNone/>
              <a:defRPr lang="en-US" sz="3200" b="1" i="0" kern="1200" baseline="0" dirty="0">
                <a:solidFill>
                  <a:schemeClr val="bg1"/>
                </a:solidFill>
                <a:latin typeface="Arial"/>
                <a:ea typeface="+mn-ea"/>
                <a:cs typeface="Arial"/>
              </a:defRPr>
            </a:lvl1pPr>
          </a:lstStyle>
          <a:p>
            <a:pPr marL="1645838" lvl="0" indent="-1645838" algn="ctr" defTabSz="4388900" rtl="0" eaLnBrk="1" latinLnBrk="0" hangingPunct="1">
              <a:spcBef>
                <a:spcPct val="20000"/>
              </a:spcBef>
              <a:buFont typeface="Arial" pitchFamily="34" charset="0"/>
              <a:buNone/>
            </a:pPr>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5996467"/>
            <a:ext cx="1004887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304211"/>
            <a:ext cx="10048875" cy="677100"/>
          </a:xfrm>
          <a:prstGeom prst="rect">
            <a:avLst/>
          </a:prstGeom>
          <a:solidFill>
            <a:schemeClr val="tx1">
              <a:lumMod val="75000"/>
              <a:lumOff val="25000"/>
            </a:schemeClr>
          </a:solidFill>
        </p:spPr>
        <p:txBody>
          <a:bodyPr lIns="91436" tIns="91436" rIns="91436" bIns="91436" anchor="ctr" anchorCtr="0">
            <a:spAutoFit/>
          </a:bodyPr>
          <a:lstStyle>
            <a:lvl1pPr algn="ctr">
              <a:buNone/>
              <a:defRPr lang="en-US" sz="3200" b="1" i="0" kern="1200" baseline="0" dirty="0" smtClean="0">
                <a:solidFill>
                  <a:schemeClr val="bg1"/>
                </a:solidFill>
                <a:latin typeface="Arial"/>
                <a:ea typeface="+mn-ea"/>
                <a:cs typeface="Aria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004405"/>
            <a:ext cx="1004887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296273"/>
            <a:ext cx="10058400" cy="677100"/>
          </a:xfrm>
          <a:prstGeom prst="rect">
            <a:avLst/>
          </a:prstGeom>
          <a:solidFill>
            <a:schemeClr val="tx1">
              <a:lumMod val="75000"/>
              <a:lumOff val="25000"/>
            </a:schemeClr>
          </a:solidFill>
        </p:spPr>
        <p:txBody>
          <a:bodyPr lIns="91436" tIns="91436" rIns="91436" bIns="91436" anchor="ctr" anchorCtr="0">
            <a:spAutoFit/>
          </a:bodyPr>
          <a:lstStyle>
            <a:lvl1pPr algn="ctr">
              <a:buNone/>
              <a:defRPr lang="en-US" sz="3200" b="1" i="0" kern="1200" baseline="0" dirty="0">
                <a:solidFill>
                  <a:schemeClr val="bg1"/>
                </a:solidFill>
                <a:latin typeface="Arial"/>
                <a:ea typeface="+mn-ea"/>
                <a:cs typeface="Aria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24750" y="5304211"/>
            <a:ext cx="10047018" cy="677100"/>
          </a:xfrm>
          <a:prstGeom prst="rect">
            <a:avLst/>
          </a:prstGeom>
          <a:solidFill>
            <a:schemeClr val="tx1">
              <a:lumMod val="75000"/>
              <a:lumOff val="25000"/>
            </a:schemeClr>
          </a:solidFill>
        </p:spPr>
        <p:txBody>
          <a:bodyPr wrap="square" lIns="91436" tIns="91436" rIns="91436" bIns="91436" anchor="ctr" anchorCtr="0">
            <a:spAutoFit/>
          </a:bodyPr>
          <a:lstStyle>
            <a:lvl1pPr algn="ctr">
              <a:buNone/>
              <a:defRPr lang="en-US" sz="3200" b="1" i="0" kern="1200" baseline="0" dirty="0">
                <a:solidFill>
                  <a:schemeClr val="bg1"/>
                </a:solidFill>
                <a:latin typeface="Arial"/>
                <a:ea typeface="+mn-ea"/>
                <a:cs typeface="Aria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24750" y="600440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9059" y="14311210"/>
            <a:ext cx="10047018" cy="677100"/>
          </a:xfrm>
          <a:prstGeom prst="rect">
            <a:avLst/>
          </a:prstGeom>
          <a:solidFill>
            <a:schemeClr val="tx1">
              <a:lumMod val="75000"/>
              <a:lumOff val="25000"/>
            </a:schemeClr>
          </a:solidFill>
        </p:spPr>
        <p:txBody>
          <a:bodyPr wrap="square" lIns="91436" tIns="91436" rIns="91436" bIns="91436" anchor="ctr" anchorCtr="0">
            <a:spAutoFit/>
          </a:bodyPr>
          <a:lstStyle>
            <a:lvl1pPr algn="ctr">
              <a:buNone/>
              <a:defRPr lang="en-US" sz="3200" b="1" i="0" kern="1200" baseline="0" dirty="0" smtClean="0">
                <a:solidFill>
                  <a:schemeClr val="bg1"/>
                </a:solidFill>
                <a:latin typeface="Arial"/>
                <a:ea typeface="+mn-ea"/>
                <a:cs typeface="Aria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97777"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24750" y="23125695"/>
            <a:ext cx="10047018" cy="1169543"/>
          </a:xfrm>
          <a:prstGeom prst="rect">
            <a:avLst/>
          </a:prstGeom>
          <a:solidFill>
            <a:schemeClr val="tx1">
              <a:lumMod val="75000"/>
              <a:lumOff val="25000"/>
            </a:schemeClr>
          </a:solidFill>
        </p:spPr>
        <p:txBody>
          <a:bodyPr wrap="square" lIns="91436" tIns="91436" rIns="91436" bIns="91436" anchor="ctr" anchorCtr="0">
            <a:spAutoFit/>
          </a:bodyPr>
          <a:lstStyle>
            <a:lvl1pPr algn="ctr">
              <a:buNone/>
              <a:defRPr lang="en-US" sz="3200" b="1" i="0" kern="1200" baseline="0" dirty="0" smtClean="0">
                <a:solidFill>
                  <a:schemeClr val="bg1"/>
                </a:solidFill>
                <a:latin typeface="Arial"/>
                <a:ea typeface="+mn-ea"/>
                <a:cs typeface="Aria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436916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11" name="Text Placeholder 5"/>
          <p:cNvSpPr>
            <a:spLocks noGrp="1"/>
          </p:cNvSpPr>
          <p:nvPr>
            <p:ph type="body" sz="quarter" idx="9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03"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6"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7"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8"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9"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62" name="Text Placeholder 5"/>
          <p:cNvSpPr>
            <a:spLocks noGrp="1"/>
          </p:cNvSpPr>
          <p:nvPr>
            <p:ph type="body" sz="quarter" idx="13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3" name="Text Placeholder 5"/>
          <p:cNvSpPr>
            <a:spLocks noGrp="1"/>
          </p:cNvSpPr>
          <p:nvPr>
            <p:ph type="body" sz="quarter" idx="13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4" name="Text Placeholder 5"/>
          <p:cNvSpPr>
            <a:spLocks noGrp="1"/>
          </p:cNvSpPr>
          <p:nvPr>
            <p:ph type="body" sz="quarter" idx="13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5" name="Text Placeholder 5"/>
          <p:cNvSpPr>
            <a:spLocks noGrp="1"/>
          </p:cNvSpPr>
          <p:nvPr>
            <p:ph type="body" sz="quarter" idx="13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6" name="Text Placeholder 5"/>
          <p:cNvSpPr>
            <a:spLocks noGrp="1"/>
          </p:cNvSpPr>
          <p:nvPr>
            <p:ph type="body" sz="quarter" idx="140"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7" name="Text Placeholder 5"/>
          <p:cNvSpPr>
            <a:spLocks noGrp="1"/>
          </p:cNvSpPr>
          <p:nvPr>
            <p:ph type="body" sz="quarter" idx="141"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8" name="Text Placeholder 5"/>
          <p:cNvSpPr>
            <a:spLocks noGrp="1"/>
          </p:cNvSpPr>
          <p:nvPr>
            <p:ph type="body" sz="quarter" idx="142"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9" name="Text Placeholder 5"/>
          <p:cNvSpPr>
            <a:spLocks noGrp="1"/>
          </p:cNvSpPr>
          <p:nvPr>
            <p:ph type="body" sz="quarter" idx="143"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0" name="Text Placeholder 5"/>
          <p:cNvSpPr>
            <a:spLocks noGrp="1"/>
          </p:cNvSpPr>
          <p:nvPr>
            <p:ph type="body" sz="quarter" idx="144"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1" name="Text Placeholder 5"/>
          <p:cNvSpPr>
            <a:spLocks noGrp="1"/>
          </p:cNvSpPr>
          <p:nvPr>
            <p:ph type="body" sz="quarter" idx="14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2" name="Text Placeholder 5"/>
          <p:cNvSpPr>
            <a:spLocks noGrp="1"/>
          </p:cNvSpPr>
          <p:nvPr>
            <p:ph type="body" sz="quarter" idx="14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3" name="Text Placeholder 5"/>
          <p:cNvSpPr>
            <a:spLocks noGrp="1"/>
          </p:cNvSpPr>
          <p:nvPr>
            <p:ph type="body" sz="quarter" idx="14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4" name="Text Placeholder 5"/>
          <p:cNvSpPr>
            <a:spLocks noGrp="1"/>
          </p:cNvSpPr>
          <p:nvPr>
            <p:ph type="body" sz="quarter" idx="14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5" name="Text Placeholder 5"/>
          <p:cNvSpPr>
            <a:spLocks noGrp="1"/>
          </p:cNvSpPr>
          <p:nvPr>
            <p:ph type="body" sz="quarter" idx="14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7" name="Text Placeholder 76"/>
          <p:cNvSpPr>
            <a:spLocks noGrp="1"/>
          </p:cNvSpPr>
          <p:nvPr>
            <p:ph type="body" sz="quarter" idx="150" hasCustomPrompt="1"/>
          </p:nvPr>
        </p:nvSpPr>
        <p:spPr>
          <a:xfrm>
            <a:off x="5932593" y="3185162"/>
            <a:ext cx="31998968" cy="1280160"/>
          </a:xfrm>
          <a:prstGeom prst="rect">
            <a:avLst/>
          </a:prstGeom>
        </p:spPr>
        <p:txBody>
          <a:bodyPr/>
          <a:lstStyle>
            <a:lvl1pPr algn="ctr">
              <a:buFontTx/>
              <a:buNone/>
              <a:defRPr sz="5400">
                <a:solidFill>
                  <a:srgbClr val="7F7F7F"/>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8" name="Text Placeholder 76"/>
          <p:cNvSpPr>
            <a:spLocks noGrp="1"/>
          </p:cNvSpPr>
          <p:nvPr>
            <p:ph type="body" sz="quarter" idx="151" hasCustomPrompt="1"/>
          </p:nvPr>
        </p:nvSpPr>
        <p:spPr>
          <a:xfrm>
            <a:off x="5932593" y="1905002"/>
            <a:ext cx="31998968" cy="1280160"/>
          </a:xfrm>
          <a:prstGeom prst="rect">
            <a:avLst/>
          </a:prstGeom>
        </p:spPr>
        <p:txBody>
          <a:bodyPr/>
          <a:lstStyle>
            <a:lvl1pPr algn="ctr">
              <a:buFontTx/>
              <a:buNone/>
              <a:defRPr sz="7200">
                <a:solidFill>
                  <a:schemeClr val="tx1">
                    <a:lumMod val="50000"/>
                    <a:lumOff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004405"/>
            <a:ext cx="13591277"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265739"/>
            <a:ext cx="13573126"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22338" y="17949530"/>
            <a:ext cx="13592864"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242973"/>
            <a:ext cx="13573125"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304135"/>
            <a:ext cx="13571534"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573407"/>
            <a:ext cx="13571534"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012343"/>
            <a:ext cx="13571534"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265739"/>
            <a:ext cx="13579475"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265739"/>
            <a:ext cx="13576029"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004405"/>
            <a:ext cx="13576029"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210866"/>
            <a:ext cx="13576029"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7949530"/>
            <a:ext cx="13581061"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679401"/>
            <a:ext cx="13576029"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418067"/>
            <a:ext cx="13581061"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58" name="Title 1"/>
          <p:cNvSpPr>
            <a:spLocks noGrp="1"/>
          </p:cNvSpPr>
          <p:nvPr>
            <p:ph type="title" hasCustomPrompt="1"/>
          </p:nvPr>
        </p:nvSpPr>
        <p:spPr>
          <a:xfrm>
            <a:off x="5932593" y="457202"/>
            <a:ext cx="32009976" cy="1447800"/>
          </a:xfrm>
          <a:prstGeom prst="rect">
            <a:avLst/>
          </a:prstGeom>
        </p:spPr>
        <p:txBody>
          <a:bodyPr lIns="91436" tIns="45717" rIns="91436" bIns="45717" anchor="ctr" anchorCtr="0"/>
          <a:lstStyle>
            <a:lvl1pPr>
              <a:defRPr b="1"/>
            </a:lvl1pPr>
          </a:lstStyle>
          <a:p>
            <a:r>
              <a:rPr lang="en-US" dirty="0" smtClean="0"/>
              <a:t>Click here to add the poster title</a:t>
            </a:r>
            <a:endParaRPr lang="en-US" dirty="0"/>
          </a:p>
        </p:txBody>
      </p:sp>
      <p:sp>
        <p:nvSpPr>
          <p:cNvPr id="59" name="Text Placeholder 76"/>
          <p:cNvSpPr>
            <a:spLocks noGrp="1"/>
          </p:cNvSpPr>
          <p:nvPr>
            <p:ph type="body" sz="quarter" idx="150" hasCustomPrompt="1"/>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2" name="Text Placeholder 76"/>
          <p:cNvSpPr>
            <a:spLocks noGrp="1"/>
          </p:cNvSpPr>
          <p:nvPr>
            <p:ph type="body" sz="quarter" idx="151" hasCustomPrompt="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1" name="Text Placeholder 5"/>
          <p:cNvSpPr>
            <a:spLocks noGrp="1"/>
          </p:cNvSpPr>
          <p:nvPr>
            <p:ph type="body" sz="quarter" idx="9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004405"/>
            <a:ext cx="10056813"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265739"/>
            <a:ext cx="10048875"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02598" y="14919070"/>
            <a:ext cx="1005840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5996467"/>
            <a:ext cx="2072004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265739"/>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13410"/>
            <a:ext cx="20720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24750" y="5265739"/>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24750" y="6004405"/>
            <a:ext cx="1004701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19059" y="14272738"/>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97777" y="15011402"/>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24750" y="25669876"/>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0" name="Title 1"/>
          <p:cNvSpPr>
            <a:spLocks noGrp="1"/>
          </p:cNvSpPr>
          <p:nvPr>
            <p:ph type="title" hasCustomPrompt="1"/>
          </p:nvPr>
        </p:nvSpPr>
        <p:spPr>
          <a:xfrm>
            <a:off x="5932593" y="457202"/>
            <a:ext cx="32009976" cy="1447800"/>
          </a:xfrm>
          <a:prstGeom prst="rect">
            <a:avLst/>
          </a:prstGeom>
        </p:spPr>
        <p:txBody>
          <a:bodyPr lIns="91436" tIns="45717" rIns="91436" bIns="45717" anchor="ctr" anchorCtr="0"/>
          <a:lstStyle>
            <a:lvl1pPr>
              <a:defRPr b="1"/>
            </a:lvl1pPr>
          </a:lstStyle>
          <a:p>
            <a:r>
              <a:rPr lang="en-US" dirty="0" smtClean="0"/>
              <a:t>Click here to add the poster title</a:t>
            </a:r>
            <a:endParaRPr lang="en-US" dirty="0"/>
          </a:p>
        </p:txBody>
      </p:sp>
      <p:sp>
        <p:nvSpPr>
          <p:cNvPr id="61" name="Text Placeholder 76"/>
          <p:cNvSpPr>
            <a:spLocks noGrp="1"/>
          </p:cNvSpPr>
          <p:nvPr>
            <p:ph type="body" sz="quarter" idx="150" hasCustomPrompt="1"/>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2" name="Text Placeholder 76"/>
          <p:cNvSpPr>
            <a:spLocks noGrp="1"/>
          </p:cNvSpPr>
          <p:nvPr>
            <p:ph type="body" sz="quarter" idx="151" hasCustomPrompt="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1" name="Text Placeholder 5"/>
          <p:cNvSpPr>
            <a:spLocks noGrp="1"/>
          </p:cNvSpPr>
          <p:nvPr>
            <p:ph type="body" sz="quarter" idx="9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Highlighted right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004405"/>
            <a:ext cx="10056813"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265739"/>
            <a:ext cx="10048875"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02598" y="14919070"/>
            <a:ext cx="1005840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6" y="5996467"/>
            <a:ext cx="20720046"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265739"/>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587164" y="14919070"/>
            <a:ext cx="20720046"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5" y="14212888"/>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11587164" y="23505310"/>
            <a:ext cx="20720046"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11587164" y="24243974"/>
            <a:ext cx="20720046"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19059" y="5265739"/>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14028" y="6004405"/>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24750" y="28291981"/>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24751" y="29030647"/>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0" name="Title 1"/>
          <p:cNvSpPr>
            <a:spLocks noGrp="1"/>
          </p:cNvSpPr>
          <p:nvPr>
            <p:ph type="title" hasCustomPrompt="1"/>
          </p:nvPr>
        </p:nvSpPr>
        <p:spPr>
          <a:xfrm>
            <a:off x="5932593" y="457202"/>
            <a:ext cx="32009976" cy="1447800"/>
          </a:xfrm>
          <a:prstGeom prst="rect">
            <a:avLst/>
          </a:prstGeom>
        </p:spPr>
        <p:txBody>
          <a:bodyPr lIns="91436" tIns="45717" rIns="91436" bIns="45717" anchor="ctr" anchorCtr="0"/>
          <a:lstStyle>
            <a:lvl1pPr>
              <a:defRPr b="1"/>
            </a:lvl1pPr>
          </a:lstStyle>
          <a:p>
            <a:r>
              <a:rPr lang="en-US" dirty="0" smtClean="0"/>
              <a:t>Click here to add the poster title</a:t>
            </a:r>
            <a:endParaRPr lang="en-US" dirty="0"/>
          </a:p>
        </p:txBody>
      </p:sp>
      <p:sp>
        <p:nvSpPr>
          <p:cNvPr id="61" name="Text Placeholder 76"/>
          <p:cNvSpPr>
            <a:spLocks noGrp="1"/>
          </p:cNvSpPr>
          <p:nvPr>
            <p:ph type="body" sz="quarter" idx="150" hasCustomPrompt="1"/>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2" name="Text Placeholder 76"/>
          <p:cNvSpPr>
            <a:spLocks noGrp="1"/>
          </p:cNvSpPr>
          <p:nvPr>
            <p:ph type="body" sz="quarter" idx="151" hasCustomPrompt="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1" name="Text Placeholder 5"/>
          <p:cNvSpPr>
            <a:spLocks noGrp="1"/>
          </p:cNvSpPr>
          <p:nvPr>
            <p:ph type="body" sz="quarter" idx="9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www.facebook.com/pages/PosterPresentationscom/217914411419?v=app_4949752878&amp;ref=ts" TargetMode="External"/><Relationship Id="rId6" Type="http://schemas.openxmlformats.org/officeDocument/2006/relationships/image" Target="../media/image3.jpeg"/><Relationship Id="rId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www.facebook.com/pages/PosterPresentationscom/217914411419?v=app_4949752878&amp;ref=ts" TargetMode="External"/><Relationship Id="rId6"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www.facebook.com/pages/PosterPresentationscom/217914411419?v=app_4949752878&amp;ref=ts" TargetMode="External"/><Relationship Id="rId6" Type="http://schemas.openxmlformats.org/officeDocument/2006/relationships/image" Target="../media/image3.jpeg"/><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www.facebook.com/pages/PosterPresentationscom/217914411419?v=app_4949752878&amp;ref=ts" TargetMode="External"/><Relationship Id="rId6" Type="http://schemas.openxmlformats.org/officeDocument/2006/relationships/image" Target="../media/image3.jpeg"/><Relationship Id="rId1" Type="http://schemas.openxmlformats.org/officeDocument/2006/relationships/slideLayout" Target="../slideLayouts/slideLayout4.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gradFill flip="none" rotWithShape="1">
          <a:gsLst>
            <a:gs pos="9000">
              <a:schemeClr val="bg1"/>
            </a:gs>
            <a:gs pos="100000">
              <a:schemeClr val="bg1">
                <a:lumMod val="65000"/>
              </a:schemeClr>
            </a:gs>
          </a:gsLst>
          <a:lin ang="5400000" scaled="0"/>
          <a:tileRect/>
        </a:gradFill>
        <a:effectLst/>
      </p:bgPr>
    </p:bg>
    <p:spTree>
      <p:nvGrpSpPr>
        <p:cNvPr id="1" name=""/>
        <p:cNvGrpSpPr/>
        <p:nvPr/>
      </p:nvGrpSpPr>
      <p:grpSpPr>
        <a:xfrm>
          <a:off x="0" y="0"/>
          <a:ext cx="0" cy="0"/>
          <a:chOff x="0" y="0"/>
          <a:chExt cx="0" cy="0"/>
        </a:xfrm>
      </p:grpSpPr>
      <p:sp>
        <p:nvSpPr>
          <p:cNvPr id="21" name="Rectangle 20"/>
          <p:cNvSpPr/>
          <p:nvPr userDrawn="1"/>
        </p:nvSpPr>
        <p:spPr>
          <a:xfrm>
            <a:off x="32918400" y="28778200"/>
            <a:ext cx="10058400" cy="3225800"/>
          </a:xfrm>
          <a:prstGeom prst="rect">
            <a:avLst/>
          </a:prstGeom>
          <a:solidFill>
            <a:srgbClr val="FFFFFF"/>
          </a:solidFill>
          <a:ln>
            <a:solidFill>
              <a:srgbClr val="F9933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9" name="Rectangle 28"/>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32918400" y="5257800"/>
            <a:ext cx="10058400" cy="23201246"/>
          </a:xfrm>
          <a:prstGeom prst="rect">
            <a:avLst/>
          </a:prstGeom>
          <a:solidFill>
            <a:srgbClr val="FFFFFF"/>
          </a:solidFill>
          <a:ln w="9525">
            <a:noFill/>
            <a:miter lim="800000"/>
            <a:headEnd/>
            <a:tailEnd/>
          </a:ln>
          <a:effectLst/>
        </p:spPr>
        <p:txBody>
          <a:bodyPr wrap="none" lIns="91436" tIns="45717" rIns="91436" bIns="45717" anchor="ctr"/>
          <a:lstStyle/>
          <a:p>
            <a:pPr>
              <a:defRPr/>
            </a:pPr>
            <a:endParaRPr lang="en-US" dirty="0"/>
          </a:p>
        </p:txBody>
      </p:sp>
      <p:sp>
        <p:nvSpPr>
          <p:cNvPr id="16" name="Rectangle 33"/>
          <p:cNvSpPr>
            <a:spLocks noChangeArrowheads="1"/>
          </p:cNvSpPr>
          <p:nvPr/>
        </p:nvSpPr>
        <p:spPr bwMode="auto">
          <a:xfrm>
            <a:off x="11582400" y="5257800"/>
            <a:ext cx="10058400" cy="26746200"/>
          </a:xfrm>
          <a:prstGeom prst="rect">
            <a:avLst/>
          </a:prstGeom>
          <a:solidFill>
            <a:srgbClr val="FFFFFF"/>
          </a:solidFill>
          <a:ln w="9525">
            <a:noFill/>
            <a:miter lim="800000"/>
            <a:headEnd/>
            <a:tailEnd/>
          </a:ln>
          <a:effectLst/>
        </p:spPr>
        <p:txBody>
          <a:bodyPr wrap="none" lIns="91436" tIns="45717" rIns="91436" bIns="45717" anchor="ctr"/>
          <a:lstStyle/>
          <a:p>
            <a:pPr>
              <a:defRPr/>
            </a:pPr>
            <a:endParaRPr lang="en-US" dirty="0"/>
          </a:p>
        </p:txBody>
      </p:sp>
      <p:sp>
        <p:nvSpPr>
          <p:cNvPr id="17" name="Rectangle 33"/>
          <p:cNvSpPr>
            <a:spLocks noChangeArrowheads="1"/>
          </p:cNvSpPr>
          <p:nvPr/>
        </p:nvSpPr>
        <p:spPr bwMode="auto">
          <a:xfrm>
            <a:off x="22250400" y="5257800"/>
            <a:ext cx="10058400" cy="26746200"/>
          </a:xfrm>
          <a:prstGeom prst="rect">
            <a:avLst/>
          </a:prstGeom>
          <a:solidFill>
            <a:srgbClr val="FFFFFF"/>
          </a:solidFill>
          <a:ln w="9525">
            <a:noFill/>
            <a:miter lim="800000"/>
            <a:headEnd/>
            <a:tailEnd/>
          </a:ln>
          <a:effectLst/>
        </p:spPr>
        <p:txBody>
          <a:bodyPr wrap="none" lIns="91436" tIns="45717" rIns="91436" bIns="45717" anchor="ctr"/>
          <a:lstStyle/>
          <a:p>
            <a:pPr>
              <a:defRPr/>
            </a:pPr>
            <a:endParaRPr lang="en-US" dirty="0"/>
          </a:p>
        </p:txBody>
      </p:sp>
      <p:sp>
        <p:nvSpPr>
          <p:cNvPr id="25" name="Rectangle 33"/>
          <p:cNvSpPr>
            <a:spLocks noChangeArrowheads="1"/>
          </p:cNvSpPr>
          <p:nvPr/>
        </p:nvSpPr>
        <p:spPr bwMode="auto">
          <a:xfrm>
            <a:off x="922338" y="5257800"/>
            <a:ext cx="10058400" cy="26746200"/>
          </a:xfrm>
          <a:prstGeom prst="rect">
            <a:avLst/>
          </a:prstGeom>
          <a:solidFill>
            <a:srgbClr val="FFFFFF"/>
          </a:solidFill>
          <a:ln w="9525">
            <a:noFill/>
            <a:miter lim="800000"/>
            <a:headEnd/>
            <a:tailEnd/>
          </a:ln>
          <a:effectLst/>
        </p:spPr>
        <p:txBody>
          <a:bodyPr wrap="none" lIns="91436" tIns="45717" rIns="91436" bIns="45717" anchor="ctr"/>
          <a:lstStyle/>
          <a:p>
            <a:pPr>
              <a:defRPr/>
            </a:pPr>
            <a:endParaRPr lang="en-US" dirty="0"/>
          </a:p>
        </p:txBody>
      </p:sp>
      <p:sp>
        <p:nvSpPr>
          <p:cNvPr id="34" name="Rectangle 33"/>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36"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42"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44" name="TextBox 43"/>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40" name="Group 39"/>
          <p:cNvGrpSpPr/>
          <p:nvPr/>
        </p:nvGrpSpPr>
        <p:grpSpPr>
          <a:xfrm>
            <a:off x="-10239857" y="31696514"/>
            <a:ext cx="9771398" cy="1090621"/>
            <a:chOff x="44242388" y="28054064"/>
            <a:chExt cx="9771398" cy="1090621"/>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5"/>
              <a:ext cx="914400" cy="914400"/>
            </a:xfrm>
            <a:prstGeom prst="rect">
              <a:avLst/>
            </a:prstGeom>
            <a:noFill/>
          </p:spPr>
        </p:pic>
        <p:sp>
          <p:nvSpPr>
            <p:cNvPr id="33" name="TextBox 32"/>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43" name="Straight Connector 42"/>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7"/>
          <a:stretch>
            <a:fillRect/>
          </a:stretch>
        </p:blipFill>
        <p:spPr>
          <a:xfrm>
            <a:off x="33584458" y="29614495"/>
            <a:ext cx="8784560" cy="1932603"/>
          </a:xfrm>
          <a:prstGeom prst="rect">
            <a:avLst/>
          </a:prstGeom>
        </p:spPr>
      </p:pic>
    </p:spTree>
  </p:cSld>
  <p:clrMap bg1="lt1" tx1="dk1" bg2="lt2" tx2="dk2" accent1="accent1" accent2="accent2" accent3="accent3" accent4="accent4" accent5="accent5" accent6="accent6" hlink="hlink" folHlink="folHlink"/>
  <p:sldLayoutIdLst>
    <p:sldLayoutId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8" name="Rectangle 33"/>
          <p:cNvSpPr>
            <a:spLocks noChangeArrowheads="1"/>
          </p:cNvSpPr>
          <p:nvPr/>
        </p:nvSpPr>
        <p:spPr bwMode="auto">
          <a:xfrm>
            <a:off x="914403" y="5257800"/>
            <a:ext cx="13585371"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8" name="Rectangle 33"/>
          <p:cNvSpPr>
            <a:spLocks noChangeArrowheads="1"/>
          </p:cNvSpPr>
          <p:nvPr/>
        </p:nvSpPr>
        <p:spPr bwMode="auto">
          <a:xfrm>
            <a:off x="15150536" y="5257800"/>
            <a:ext cx="13585371"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19" name="Rectangle 33"/>
          <p:cNvSpPr>
            <a:spLocks noChangeArrowheads="1"/>
          </p:cNvSpPr>
          <p:nvPr/>
        </p:nvSpPr>
        <p:spPr bwMode="auto">
          <a:xfrm>
            <a:off x="29386670" y="5257800"/>
            <a:ext cx="13585371"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7" name="Rectangle 26"/>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8" name="Rectangle 27"/>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29" name="Rectangle 28"/>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30"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31"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32" name="TextBox 31"/>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33" name="Group 32"/>
          <p:cNvGrpSpPr/>
          <p:nvPr/>
        </p:nvGrpSpPr>
        <p:grpSpPr>
          <a:xfrm>
            <a:off x="-10239857" y="31696514"/>
            <a:ext cx="9771398" cy="1090621"/>
            <a:chOff x="44242388" y="28054064"/>
            <a:chExt cx="9771398" cy="1090621"/>
          </a:xfrm>
        </p:grpSpPr>
        <p:sp>
          <p:nvSpPr>
            <p:cNvPr id="34" name="Rounded Rectangle 33"/>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5"/>
              <a:ext cx="914400" cy="914400"/>
            </a:xfrm>
            <a:prstGeom prst="rect">
              <a:avLst/>
            </a:prstGeom>
            <a:noFill/>
          </p:spPr>
        </p:pic>
        <p:sp>
          <p:nvSpPr>
            <p:cNvPr id="36" name="TextBox 35"/>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37" name="Straight Connector 36"/>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8" name="Rectangle 33"/>
          <p:cNvSpPr>
            <a:spLocks noChangeArrowheads="1"/>
          </p:cNvSpPr>
          <p:nvPr/>
        </p:nvSpPr>
        <p:spPr bwMode="auto">
          <a:xfrm>
            <a:off x="914400" y="5257800"/>
            <a:ext cx="10058400"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32918400" y="5257800"/>
            <a:ext cx="10058400" cy="236474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16" name="Rectangle 33"/>
          <p:cNvSpPr>
            <a:spLocks noChangeArrowheads="1"/>
          </p:cNvSpPr>
          <p:nvPr/>
        </p:nvSpPr>
        <p:spPr bwMode="auto">
          <a:xfrm>
            <a:off x="11582402" y="5257800"/>
            <a:ext cx="20724813"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7" name="Rectangle 26"/>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8" name="Rectangle 27"/>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29" name="Rectangle 28"/>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30"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31"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32" name="TextBox 31"/>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33" name="Group 32"/>
          <p:cNvGrpSpPr/>
          <p:nvPr/>
        </p:nvGrpSpPr>
        <p:grpSpPr>
          <a:xfrm>
            <a:off x="-10239857" y="31696514"/>
            <a:ext cx="9771398" cy="1090621"/>
            <a:chOff x="44242388" y="28054064"/>
            <a:chExt cx="9771398" cy="1090621"/>
          </a:xfrm>
        </p:grpSpPr>
        <p:sp>
          <p:nvSpPr>
            <p:cNvPr id="34" name="Rounded Rectangle 33"/>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5"/>
              <a:ext cx="914400" cy="914400"/>
            </a:xfrm>
            <a:prstGeom prst="rect">
              <a:avLst/>
            </a:prstGeom>
            <a:noFill/>
          </p:spPr>
        </p:pic>
        <p:sp>
          <p:nvSpPr>
            <p:cNvPr id="36" name="TextBox 35"/>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37" name="Straight Connector 36"/>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baseline="-25000" dirty="0"/>
          </a:p>
        </p:txBody>
      </p:sp>
      <p:sp>
        <p:nvSpPr>
          <p:cNvPr id="8" name="Rectangle 33"/>
          <p:cNvSpPr>
            <a:spLocks noChangeArrowheads="1"/>
          </p:cNvSpPr>
          <p:nvPr/>
        </p:nvSpPr>
        <p:spPr bwMode="auto">
          <a:xfrm>
            <a:off x="914400" y="5257800"/>
            <a:ext cx="42057638"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922338" y="5257800"/>
            <a:ext cx="10058400" cy="26746200"/>
          </a:xfrm>
          <a:prstGeom prst="rect">
            <a:avLst/>
          </a:prstGeom>
          <a:solidFill>
            <a:schemeClr val="bg1">
              <a:lumMod val="95000"/>
            </a:schemeClr>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6" name="Rectangle 25"/>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7" name="Rectangle 26"/>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28" name="Rectangle 27"/>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29"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30"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31" name="TextBox 30"/>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32" name="Group 31"/>
          <p:cNvGrpSpPr/>
          <p:nvPr/>
        </p:nvGrpSpPr>
        <p:grpSpPr>
          <a:xfrm>
            <a:off x="-10239857" y="31696514"/>
            <a:ext cx="9771398" cy="1090621"/>
            <a:chOff x="44242388" y="28054064"/>
            <a:chExt cx="9771398" cy="1090621"/>
          </a:xfrm>
        </p:grpSpPr>
        <p:sp>
          <p:nvSpPr>
            <p:cNvPr id="33" name="Rounded Rectangle 32"/>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5"/>
              <a:ext cx="914400" cy="914400"/>
            </a:xfrm>
            <a:prstGeom prst="rect">
              <a:avLst/>
            </a:prstGeom>
            <a:noFill/>
          </p:spPr>
        </p:pic>
        <p:sp>
          <p:nvSpPr>
            <p:cNvPr id="35" name="TextBox 34"/>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36" name="Straight Connector 35"/>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20" Type="http://schemas.openxmlformats.org/officeDocument/2006/relationships/image" Target="../media/image20.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9" Type="http://schemas.openxmlformats.org/officeDocument/2006/relationships/image" Target="../media/image19.tif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hyperlink" Target="mailto:peterson@lifeextensionconference.com" TargetMode="External"/><Relationship Id="rId5" Type="http://schemas.openxmlformats.org/officeDocument/2006/relationships/hyperlink" Target="http://www.lifeextensionconference.com" TargetMode="External"/><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US" dirty="0" smtClean="0"/>
              <a:t>Sleep Improvement using </a:t>
            </a:r>
            <a:r>
              <a:rPr lang="en-US" dirty="0" err="1" smtClean="0"/>
              <a:t>Zeo</a:t>
            </a:r>
            <a:r>
              <a:rPr lang="en-US" dirty="0" smtClean="0"/>
              <a:t> Sleep Monitor</a:t>
            </a:r>
            <a:endParaRPr lang="en-US" dirty="0"/>
          </a:p>
        </p:txBody>
      </p:sp>
      <p:pic>
        <p:nvPicPr>
          <p:cNvPr id="93" name="Picture Placeholder 92" descr="Picture 21.png"/>
          <p:cNvPicPr>
            <a:picLocks noGrp="1" noChangeAspect="1"/>
          </p:cNvPicPr>
          <p:nvPr>
            <p:ph type="pic" sz="quarter" idx="18"/>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5262" r="5262"/>
          <a:stretch>
            <a:fillRect/>
          </a:stretch>
        </p:blipFill>
        <p:spPr>
          <a:xfrm>
            <a:off x="37010763" y="1143000"/>
            <a:ext cx="4419600" cy="2514600"/>
          </a:xfrm>
        </p:spPr>
      </p:pic>
      <p:sp>
        <p:nvSpPr>
          <p:cNvPr id="16" name="Text Placeholder 15"/>
          <p:cNvSpPr>
            <a:spLocks noGrp="1"/>
          </p:cNvSpPr>
          <p:nvPr>
            <p:ph type="body" sz="quarter" idx="29"/>
          </p:nvPr>
        </p:nvSpPr>
        <p:spPr>
          <a:xfrm>
            <a:off x="32924750" y="23371916"/>
            <a:ext cx="10047018" cy="677100"/>
          </a:xfrm>
        </p:spPr>
        <p:txBody>
          <a:bodyPr/>
          <a:lstStyle/>
          <a:p>
            <a:r>
              <a:rPr lang="en-US" dirty="0" smtClean="0"/>
              <a:t>CONTACT</a:t>
            </a:r>
            <a:endParaRPr lang="en-US" dirty="0"/>
          </a:p>
        </p:txBody>
      </p:sp>
      <p:sp>
        <p:nvSpPr>
          <p:cNvPr id="17" name="Text Placeholder 16"/>
          <p:cNvSpPr>
            <a:spLocks noGrp="1"/>
          </p:cNvSpPr>
          <p:nvPr>
            <p:ph type="body" sz="quarter" idx="30"/>
          </p:nvPr>
        </p:nvSpPr>
        <p:spPr>
          <a:xfrm>
            <a:off x="32914027" y="24369162"/>
            <a:ext cx="10052050" cy="4001073"/>
          </a:xfrm>
        </p:spPr>
        <p:txBody>
          <a:bodyPr/>
          <a:lstStyle/>
          <a:p>
            <a:r>
              <a:rPr lang="en-US" dirty="0" smtClean="0">
                <a:hlinkClick r:id="rId4"/>
              </a:rPr>
              <a:t>peterson@lifeextensionconference.com</a:t>
            </a:r>
            <a:endParaRPr lang="en-US" dirty="0" smtClean="0"/>
          </a:p>
          <a:p>
            <a:endParaRPr lang="en-US" dirty="0"/>
          </a:p>
          <a:p>
            <a:r>
              <a:rPr lang="en-US" dirty="0" smtClean="0"/>
              <a:t>See website </a:t>
            </a:r>
            <a:r>
              <a:rPr lang="en-US" dirty="0" smtClean="0">
                <a:hlinkClick r:id="rId5"/>
              </a:rPr>
              <a:t>http://www.lifeextensionconference.com</a:t>
            </a:r>
            <a:endParaRPr lang="en-US" dirty="0" smtClean="0"/>
          </a:p>
          <a:p>
            <a:endParaRPr lang="en-US" dirty="0"/>
          </a:p>
          <a:p>
            <a:r>
              <a:rPr lang="en-US" dirty="0" smtClean="0"/>
              <a:t>Next conference is Spring 2012; send us your email address to be notified of date and location here in the SF Bay Area</a:t>
            </a:r>
          </a:p>
          <a:p>
            <a:endParaRPr lang="en-US" dirty="0" smtClean="0"/>
          </a:p>
          <a:p>
            <a:endParaRPr lang="en-US" dirty="0"/>
          </a:p>
        </p:txBody>
      </p:sp>
      <p:sp>
        <p:nvSpPr>
          <p:cNvPr id="18" name="Text Placeholder 17"/>
          <p:cNvSpPr>
            <a:spLocks noGrp="1"/>
          </p:cNvSpPr>
          <p:nvPr>
            <p:ph type="body" sz="quarter" idx="95"/>
          </p:nvPr>
        </p:nvSpPr>
        <p:spPr/>
        <p:txBody>
          <a:bodyPr/>
          <a:lstStyle/>
          <a:p>
            <a:endParaRPr lang="en-US" dirty="0"/>
          </a:p>
        </p:txBody>
      </p:sp>
      <p:sp>
        <p:nvSpPr>
          <p:cNvPr id="20" name="Text Placeholder 19"/>
          <p:cNvSpPr>
            <a:spLocks noGrp="1"/>
          </p:cNvSpPr>
          <p:nvPr>
            <p:ph type="body" sz="quarter" idx="107"/>
          </p:nvPr>
        </p:nvSpPr>
        <p:spPr/>
        <p:txBody>
          <a:bodyPr/>
          <a:lstStyle/>
          <a:p>
            <a:endParaRPr lang="en-US" dirty="0"/>
          </a:p>
        </p:txBody>
      </p:sp>
      <p:sp>
        <p:nvSpPr>
          <p:cNvPr id="21" name="Text Placeholder 20"/>
          <p:cNvSpPr>
            <a:spLocks noGrp="1"/>
          </p:cNvSpPr>
          <p:nvPr>
            <p:ph type="body" sz="quarter" idx="116"/>
          </p:nvPr>
        </p:nvSpPr>
        <p:spPr/>
        <p:txBody>
          <a:bodyPr/>
          <a:lstStyle/>
          <a:p>
            <a:endParaRPr lang="en-US" dirty="0"/>
          </a:p>
        </p:txBody>
      </p:sp>
      <p:sp>
        <p:nvSpPr>
          <p:cNvPr id="22" name="Text Placeholder 21"/>
          <p:cNvSpPr>
            <a:spLocks noGrp="1"/>
          </p:cNvSpPr>
          <p:nvPr>
            <p:ph type="body" sz="quarter" idx="117"/>
          </p:nvPr>
        </p:nvSpPr>
        <p:spPr/>
        <p:txBody>
          <a:bodyPr/>
          <a:lstStyle/>
          <a:p>
            <a:endParaRPr lang="en-US" dirty="0"/>
          </a:p>
        </p:txBody>
      </p:sp>
      <p:sp>
        <p:nvSpPr>
          <p:cNvPr id="23" name="Text Placeholder 22"/>
          <p:cNvSpPr>
            <a:spLocks noGrp="1"/>
          </p:cNvSpPr>
          <p:nvPr>
            <p:ph type="body" sz="quarter" idx="118"/>
          </p:nvPr>
        </p:nvSpPr>
        <p:spPr/>
        <p:txBody>
          <a:bodyPr/>
          <a:lstStyle/>
          <a:p>
            <a:endParaRPr lang="en-US" dirty="0"/>
          </a:p>
        </p:txBody>
      </p:sp>
      <p:sp>
        <p:nvSpPr>
          <p:cNvPr id="24" name="Text Placeholder 23"/>
          <p:cNvSpPr>
            <a:spLocks noGrp="1"/>
          </p:cNvSpPr>
          <p:nvPr>
            <p:ph type="body" sz="quarter" idx="119"/>
          </p:nvPr>
        </p:nvSpPr>
        <p:spPr/>
        <p:txBody>
          <a:bodyPr/>
          <a:lstStyle/>
          <a:p>
            <a:endParaRPr lang="en-US" dirty="0"/>
          </a:p>
        </p:txBody>
      </p:sp>
      <p:sp>
        <p:nvSpPr>
          <p:cNvPr id="25" name="Text Placeholder 24"/>
          <p:cNvSpPr>
            <a:spLocks noGrp="1"/>
          </p:cNvSpPr>
          <p:nvPr>
            <p:ph type="body" sz="quarter" idx="120"/>
          </p:nvPr>
        </p:nvSpPr>
        <p:spPr/>
        <p:txBody>
          <a:bodyPr/>
          <a:lstStyle/>
          <a:p>
            <a:endParaRPr lang="en-US" dirty="0"/>
          </a:p>
        </p:txBody>
      </p:sp>
      <p:sp>
        <p:nvSpPr>
          <p:cNvPr id="26" name="Text Placeholder 25"/>
          <p:cNvSpPr>
            <a:spLocks noGrp="1"/>
          </p:cNvSpPr>
          <p:nvPr>
            <p:ph type="body" sz="quarter" idx="121"/>
          </p:nvPr>
        </p:nvSpPr>
        <p:spPr/>
        <p:txBody>
          <a:bodyPr/>
          <a:lstStyle/>
          <a:p>
            <a:endParaRPr lang="en-US" dirty="0"/>
          </a:p>
        </p:txBody>
      </p:sp>
      <p:sp>
        <p:nvSpPr>
          <p:cNvPr id="27" name="Text Placeholder 26"/>
          <p:cNvSpPr>
            <a:spLocks noGrp="1"/>
          </p:cNvSpPr>
          <p:nvPr>
            <p:ph type="body" sz="quarter" idx="122"/>
          </p:nvPr>
        </p:nvSpPr>
        <p:spPr/>
        <p:txBody>
          <a:bodyPr/>
          <a:lstStyle/>
          <a:p>
            <a:endParaRPr lang="en-US" dirty="0"/>
          </a:p>
        </p:txBody>
      </p:sp>
      <p:sp>
        <p:nvSpPr>
          <p:cNvPr id="28" name="Text Placeholder 27"/>
          <p:cNvSpPr>
            <a:spLocks noGrp="1"/>
          </p:cNvSpPr>
          <p:nvPr>
            <p:ph type="body" sz="quarter" idx="123"/>
          </p:nvPr>
        </p:nvSpPr>
        <p:spPr/>
        <p:txBody>
          <a:bodyPr/>
          <a:lstStyle/>
          <a:p>
            <a:endParaRPr lang="en-US" dirty="0"/>
          </a:p>
        </p:txBody>
      </p:sp>
      <p:sp>
        <p:nvSpPr>
          <p:cNvPr id="29" name="Text Placeholder 28"/>
          <p:cNvSpPr>
            <a:spLocks noGrp="1"/>
          </p:cNvSpPr>
          <p:nvPr>
            <p:ph type="body" sz="quarter" idx="124"/>
          </p:nvPr>
        </p:nvSpPr>
        <p:spPr/>
        <p:txBody>
          <a:bodyPr/>
          <a:lstStyle/>
          <a:p>
            <a:endParaRPr lang="en-US" dirty="0"/>
          </a:p>
        </p:txBody>
      </p:sp>
      <p:sp>
        <p:nvSpPr>
          <p:cNvPr id="30" name="Text Placeholder 29"/>
          <p:cNvSpPr>
            <a:spLocks noGrp="1"/>
          </p:cNvSpPr>
          <p:nvPr>
            <p:ph type="body" sz="quarter" idx="125"/>
          </p:nvPr>
        </p:nvSpPr>
        <p:spPr/>
        <p:txBody>
          <a:bodyPr/>
          <a:lstStyle/>
          <a:p>
            <a:endParaRPr lang="en-US" dirty="0"/>
          </a:p>
        </p:txBody>
      </p:sp>
      <p:sp>
        <p:nvSpPr>
          <p:cNvPr id="42" name="Text Placeholder 41"/>
          <p:cNvSpPr>
            <a:spLocks noGrp="1"/>
          </p:cNvSpPr>
          <p:nvPr>
            <p:ph type="body" sz="quarter" idx="136"/>
          </p:nvPr>
        </p:nvSpPr>
        <p:spPr/>
        <p:txBody>
          <a:bodyPr/>
          <a:lstStyle/>
          <a:p>
            <a:endParaRPr lang="en-US" dirty="0"/>
          </a:p>
        </p:txBody>
      </p:sp>
      <p:sp>
        <p:nvSpPr>
          <p:cNvPr id="43" name="Text Placeholder 42"/>
          <p:cNvSpPr>
            <a:spLocks noGrp="1"/>
          </p:cNvSpPr>
          <p:nvPr>
            <p:ph type="body" sz="quarter" idx="137"/>
          </p:nvPr>
        </p:nvSpPr>
        <p:spPr/>
        <p:txBody>
          <a:bodyPr/>
          <a:lstStyle/>
          <a:p>
            <a:endParaRPr lang="en-US" dirty="0"/>
          </a:p>
        </p:txBody>
      </p:sp>
      <p:sp>
        <p:nvSpPr>
          <p:cNvPr id="44" name="Text Placeholder 43"/>
          <p:cNvSpPr>
            <a:spLocks noGrp="1"/>
          </p:cNvSpPr>
          <p:nvPr>
            <p:ph type="body" sz="quarter" idx="138"/>
          </p:nvPr>
        </p:nvSpPr>
        <p:spPr/>
        <p:txBody>
          <a:bodyPr/>
          <a:lstStyle/>
          <a:p>
            <a:endParaRPr lang="en-US" dirty="0"/>
          </a:p>
        </p:txBody>
      </p:sp>
      <p:sp>
        <p:nvSpPr>
          <p:cNvPr id="45" name="Text Placeholder 44"/>
          <p:cNvSpPr>
            <a:spLocks noGrp="1"/>
          </p:cNvSpPr>
          <p:nvPr>
            <p:ph type="body" sz="quarter" idx="139"/>
          </p:nvPr>
        </p:nvSpPr>
        <p:spPr/>
        <p:txBody>
          <a:bodyPr/>
          <a:lstStyle/>
          <a:p>
            <a:endParaRPr lang="en-US" dirty="0"/>
          </a:p>
        </p:txBody>
      </p:sp>
      <p:sp>
        <p:nvSpPr>
          <p:cNvPr id="46" name="Text Placeholder 45"/>
          <p:cNvSpPr>
            <a:spLocks noGrp="1"/>
          </p:cNvSpPr>
          <p:nvPr>
            <p:ph type="body" sz="quarter" idx="140"/>
          </p:nvPr>
        </p:nvSpPr>
        <p:spPr/>
        <p:txBody>
          <a:bodyPr/>
          <a:lstStyle/>
          <a:p>
            <a:endParaRPr lang="en-US" dirty="0"/>
          </a:p>
        </p:txBody>
      </p:sp>
      <p:sp>
        <p:nvSpPr>
          <p:cNvPr id="47" name="Text Placeholder 46"/>
          <p:cNvSpPr>
            <a:spLocks noGrp="1"/>
          </p:cNvSpPr>
          <p:nvPr>
            <p:ph type="body" sz="quarter" idx="141"/>
          </p:nvPr>
        </p:nvSpPr>
        <p:spPr/>
        <p:txBody>
          <a:bodyPr/>
          <a:lstStyle/>
          <a:p>
            <a:endParaRPr lang="en-US" dirty="0"/>
          </a:p>
        </p:txBody>
      </p:sp>
      <p:sp>
        <p:nvSpPr>
          <p:cNvPr id="48" name="Text Placeholder 47"/>
          <p:cNvSpPr>
            <a:spLocks noGrp="1"/>
          </p:cNvSpPr>
          <p:nvPr>
            <p:ph type="body" sz="quarter" idx="142"/>
          </p:nvPr>
        </p:nvSpPr>
        <p:spPr/>
        <p:txBody>
          <a:bodyPr/>
          <a:lstStyle/>
          <a:p>
            <a:endParaRPr lang="en-US" dirty="0"/>
          </a:p>
        </p:txBody>
      </p:sp>
      <p:sp>
        <p:nvSpPr>
          <p:cNvPr id="49" name="Text Placeholder 48"/>
          <p:cNvSpPr>
            <a:spLocks noGrp="1"/>
          </p:cNvSpPr>
          <p:nvPr>
            <p:ph type="body" sz="quarter" idx="143"/>
          </p:nvPr>
        </p:nvSpPr>
        <p:spPr/>
        <p:txBody>
          <a:bodyPr/>
          <a:lstStyle/>
          <a:p>
            <a:endParaRPr lang="en-US" dirty="0"/>
          </a:p>
        </p:txBody>
      </p:sp>
      <p:sp>
        <p:nvSpPr>
          <p:cNvPr id="50" name="Text Placeholder 49"/>
          <p:cNvSpPr>
            <a:spLocks noGrp="1"/>
          </p:cNvSpPr>
          <p:nvPr>
            <p:ph type="body" sz="quarter" idx="144"/>
          </p:nvPr>
        </p:nvSpPr>
        <p:spPr/>
        <p:txBody>
          <a:bodyPr/>
          <a:lstStyle/>
          <a:p>
            <a:endParaRPr lang="en-US" dirty="0"/>
          </a:p>
        </p:txBody>
      </p:sp>
      <p:sp>
        <p:nvSpPr>
          <p:cNvPr id="51" name="Text Placeholder 50"/>
          <p:cNvSpPr>
            <a:spLocks noGrp="1"/>
          </p:cNvSpPr>
          <p:nvPr>
            <p:ph type="body" sz="quarter" idx="145"/>
          </p:nvPr>
        </p:nvSpPr>
        <p:spPr/>
        <p:txBody>
          <a:bodyPr/>
          <a:lstStyle/>
          <a:p>
            <a:endParaRPr lang="en-US" dirty="0"/>
          </a:p>
        </p:txBody>
      </p:sp>
      <p:sp>
        <p:nvSpPr>
          <p:cNvPr id="52" name="Text Placeholder 51"/>
          <p:cNvSpPr>
            <a:spLocks noGrp="1"/>
          </p:cNvSpPr>
          <p:nvPr>
            <p:ph type="body" sz="quarter" idx="146"/>
          </p:nvPr>
        </p:nvSpPr>
        <p:spPr/>
        <p:txBody>
          <a:bodyPr/>
          <a:lstStyle/>
          <a:p>
            <a:endParaRPr lang="en-US" dirty="0"/>
          </a:p>
        </p:txBody>
      </p:sp>
      <p:sp>
        <p:nvSpPr>
          <p:cNvPr id="53" name="Text Placeholder 52"/>
          <p:cNvSpPr>
            <a:spLocks noGrp="1"/>
          </p:cNvSpPr>
          <p:nvPr>
            <p:ph type="body" sz="quarter" idx="147"/>
          </p:nvPr>
        </p:nvSpPr>
        <p:spPr/>
        <p:txBody>
          <a:bodyPr/>
          <a:lstStyle/>
          <a:p>
            <a:endParaRPr lang="en-US" dirty="0"/>
          </a:p>
        </p:txBody>
      </p:sp>
      <p:sp>
        <p:nvSpPr>
          <p:cNvPr id="54" name="Text Placeholder 53"/>
          <p:cNvSpPr>
            <a:spLocks noGrp="1"/>
          </p:cNvSpPr>
          <p:nvPr>
            <p:ph type="body" sz="quarter" idx="148"/>
          </p:nvPr>
        </p:nvSpPr>
        <p:spPr/>
        <p:txBody>
          <a:bodyPr/>
          <a:lstStyle/>
          <a:p>
            <a:endParaRPr lang="en-US" dirty="0"/>
          </a:p>
        </p:txBody>
      </p:sp>
      <p:sp>
        <p:nvSpPr>
          <p:cNvPr id="55" name="Text Placeholder 54"/>
          <p:cNvSpPr>
            <a:spLocks noGrp="1"/>
          </p:cNvSpPr>
          <p:nvPr>
            <p:ph type="body" sz="quarter" idx="149"/>
          </p:nvPr>
        </p:nvSpPr>
        <p:spPr/>
        <p:txBody>
          <a:bodyPr/>
          <a:lstStyle/>
          <a:p>
            <a:endParaRPr lang="en-US" dirty="0"/>
          </a:p>
        </p:txBody>
      </p:sp>
      <p:sp>
        <p:nvSpPr>
          <p:cNvPr id="56" name="Text Placeholder 55"/>
          <p:cNvSpPr>
            <a:spLocks noGrp="1"/>
          </p:cNvSpPr>
          <p:nvPr>
            <p:ph type="body" sz="quarter" idx="150"/>
          </p:nvPr>
        </p:nvSpPr>
        <p:spPr>
          <a:xfrm>
            <a:off x="5932593" y="3185162"/>
            <a:ext cx="31998968" cy="923330"/>
          </a:xfrm>
        </p:spPr>
        <p:txBody>
          <a:bodyPr>
            <a:spAutoFit/>
          </a:bodyPr>
          <a:lstStyle/>
          <a:p>
            <a:r>
              <a:rPr lang="en-US" dirty="0" smtClean="0"/>
              <a:t>Chairman, Personalized Life Extension Conference &amp; President, Foresight Institute</a:t>
            </a:r>
            <a:endParaRPr lang="en-US" dirty="0"/>
          </a:p>
        </p:txBody>
      </p:sp>
      <p:sp>
        <p:nvSpPr>
          <p:cNvPr id="57" name="Text Placeholder 56"/>
          <p:cNvSpPr>
            <a:spLocks noGrp="1"/>
          </p:cNvSpPr>
          <p:nvPr>
            <p:ph type="body" sz="quarter" idx="151"/>
          </p:nvPr>
        </p:nvSpPr>
        <p:spPr/>
        <p:txBody>
          <a:bodyPr/>
          <a:lstStyle/>
          <a:p>
            <a:r>
              <a:rPr lang="en-US" dirty="0" smtClean="0"/>
              <a:t>Christine Peterson	</a:t>
            </a:r>
            <a:endParaRPr lang="en-US" dirty="0"/>
          </a:p>
        </p:txBody>
      </p:sp>
      <p:sp>
        <p:nvSpPr>
          <p:cNvPr id="58" name="TextBox 57"/>
          <p:cNvSpPr txBox="1"/>
          <p:nvPr/>
        </p:nvSpPr>
        <p:spPr>
          <a:xfrm>
            <a:off x="37356464" y="26138942"/>
            <a:ext cx="184666" cy="1415772"/>
          </a:xfrm>
          <a:prstGeom prst="rect">
            <a:avLst/>
          </a:prstGeom>
          <a:noFill/>
        </p:spPr>
        <p:txBody>
          <a:bodyPr wrap="none" rtlCol="0">
            <a:spAutoFit/>
          </a:bodyPr>
          <a:lstStyle/>
          <a:p>
            <a:endParaRPr lang="en-US" dirty="0"/>
          </a:p>
        </p:txBody>
      </p:sp>
      <p:pic>
        <p:nvPicPr>
          <p:cNvPr id="70" name="Picture 69" descr="Picture 19.png"/>
          <p:cNvPicPr>
            <a:picLocks noChangeAspect="1"/>
          </p:cNvPicPr>
          <p:nvPr/>
        </p:nvPicPr>
        <p:blipFill>
          <a:blip r:embed="rId6">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3100205" y="6557125"/>
            <a:ext cx="9046054" cy="3612906"/>
          </a:xfrm>
          <a:prstGeom prst="rect">
            <a:avLst/>
          </a:prstGeom>
        </p:spPr>
      </p:pic>
      <p:sp>
        <p:nvSpPr>
          <p:cNvPr id="71" name="Picture Placeholder 70"/>
          <p:cNvSpPr>
            <a:spLocks noGrp="1"/>
          </p:cNvSpPr>
          <p:nvPr>
            <p:ph type="pic" sz="quarter" idx="126"/>
          </p:nvPr>
        </p:nvSpPr>
        <p:spPr/>
      </p:sp>
      <p:sp>
        <p:nvSpPr>
          <p:cNvPr id="72" name="Picture Placeholder 71"/>
          <p:cNvSpPr>
            <a:spLocks noGrp="1"/>
          </p:cNvSpPr>
          <p:nvPr>
            <p:ph type="pic" sz="quarter" idx="127"/>
          </p:nvPr>
        </p:nvSpPr>
        <p:spPr/>
      </p:sp>
      <p:sp>
        <p:nvSpPr>
          <p:cNvPr id="73" name="Picture Placeholder 72"/>
          <p:cNvSpPr>
            <a:spLocks noGrp="1"/>
          </p:cNvSpPr>
          <p:nvPr>
            <p:ph type="pic" sz="quarter" idx="131"/>
          </p:nvPr>
        </p:nvSpPr>
        <p:spPr/>
      </p:sp>
      <p:sp>
        <p:nvSpPr>
          <p:cNvPr id="74" name="Picture Placeholder 73"/>
          <p:cNvSpPr>
            <a:spLocks noGrp="1"/>
          </p:cNvSpPr>
          <p:nvPr>
            <p:ph type="pic" sz="quarter" idx="130"/>
          </p:nvPr>
        </p:nvSpPr>
        <p:spPr/>
      </p:sp>
      <p:sp>
        <p:nvSpPr>
          <p:cNvPr id="75" name="Picture Placeholder 74"/>
          <p:cNvSpPr>
            <a:spLocks noGrp="1"/>
          </p:cNvSpPr>
          <p:nvPr>
            <p:ph type="pic" sz="quarter" idx="129"/>
          </p:nvPr>
        </p:nvSpPr>
        <p:spPr/>
      </p:sp>
      <p:sp>
        <p:nvSpPr>
          <p:cNvPr id="76" name="Picture Placeholder 75"/>
          <p:cNvSpPr>
            <a:spLocks noGrp="1"/>
          </p:cNvSpPr>
          <p:nvPr>
            <p:ph type="pic" sz="quarter" idx="128"/>
          </p:nvPr>
        </p:nvSpPr>
        <p:spPr/>
      </p:sp>
      <p:sp>
        <p:nvSpPr>
          <p:cNvPr id="77" name="Picture Placeholder 76"/>
          <p:cNvSpPr>
            <a:spLocks noGrp="1"/>
          </p:cNvSpPr>
          <p:nvPr>
            <p:ph type="pic" sz="quarter" idx="132"/>
          </p:nvPr>
        </p:nvSpPr>
        <p:spPr/>
      </p:sp>
      <p:sp>
        <p:nvSpPr>
          <p:cNvPr id="78" name="Picture Placeholder 77"/>
          <p:cNvSpPr>
            <a:spLocks noGrp="1"/>
          </p:cNvSpPr>
          <p:nvPr>
            <p:ph type="pic" sz="quarter" idx="133"/>
          </p:nvPr>
        </p:nvSpPr>
        <p:spPr/>
      </p:sp>
      <p:sp>
        <p:nvSpPr>
          <p:cNvPr id="79" name="Picture Placeholder 78"/>
          <p:cNvSpPr>
            <a:spLocks noGrp="1"/>
          </p:cNvSpPr>
          <p:nvPr>
            <p:ph type="pic" sz="quarter" idx="134"/>
          </p:nvPr>
        </p:nvSpPr>
        <p:spPr/>
      </p:sp>
      <p:sp>
        <p:nvSpPr>
          <p:cNvPr id="80" name="Picture Placeholder 79"/>
          <p:cNvSpPr>
            <a:spLocks noGrp="1"/>
          </p:cNvSpPr>
          <p:nvPr>
            <p:ph type="pic" sz="quarter" idx="135"/>
          </p:nvPr>
        </p:nvSpPr>
        <p:spPr/>
      </p:sp>
      <p:pic>
        <p:nvPicPr>
          <p:cNvPr id="81" name="Picture 80" descr="Picture 7.png"/>
          <p:cNvPicPr>
            <a:picLocks noChangeAspect="1"/>
          </p:cNvPicPr>
          <p:nvPr/>
        </p:nvPicPr>
        <p:blipFill>
          <a:blip r:embed="rId7">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755026" y="6979689"/>
            <a:ext cx="8830031" cy="3790746"/>
          </a:xfrm>
          <a:prstGeom prst="rect">
            <a:avLst/>
          </a:prstGeom>
        </p:spPr>
      </p:pic>
      <p:pic>
        <p:nvPicPr>
          <p:cNvPr id="82" name="Picture 81" descr="Picture 8.png"/>
          <p:cNvPicPr>
            <a:picLocks noChangeAspect="1"/>
          </p:cNvPicPr>
          <p:nvPr/>
        </p:nvPicPr>
        <p:blipFill>
          <a:blip r:embed="rId8">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025733" y="13180074"/>
            <a:ext cx="7724674" cy="3948167"/>
          </a:xfrm>
          <a:prstGeom prst="rect">
            <a:avLst/>
          </a:prstGeom>
        </p:spPr>
      </p:pic>
      <p:pic>
        <p:nvPicPr>
          <p:cNvPr id="83" name="Picture 82" descr="Picture 9.png"/>
          <p:cNvPicPr>
            <a:picLocks noChangeAspect="1"/>
          </p:cNvPicPr>
          <p:nvPr/>
        </p:nvPicPr>
        <p:blipFill>
          <a:blip r:embed="rId9">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025732" y="19470800"/>
            <a:ext cx="7724674" cy="3991081"/>
          </a:xfrm>
          <a:prstGeom prst="rect">
            <a:avLst/>
          </a:prstGeom>
        </p:spPr>
      </p:pic>
      <p:pic>
        <p:nvPicPr>
          <p:cNvPr id="84" name="Picture 83" descr="Picture 10.png"/>
          <p:cNvPicPr>
            <a:picLocks noChangeAspect="1"/>
          </p:cNvPicPr>
          <p:nvPr/>
        </p:nvPicPr>
        <p:blipFill>
          <a:blip r:embed="rId10">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755026" y="26138942"/>
            <a:ext cx="7724675" cy="4998319"/>
          </a:xfrm>
          <a:prstGeom prst="rect">
            <a:avLst/>
          </a:prstGeom>
        </p:spPr>
      </p:pic>
      <p:pic>
        <p:nvPicPr>
          <p:cNvPr id="85" name="Picture 84" descr="Picture 11.png"/>
          <p:cNvPicPr>
            <a:picLocks noChangeAspect="1"/>
          </p:cNvPicPr>
          <p:nvPr/>
        </p:nvPicPr>
        <p:blipFill>
          <a:blip r:embed="rId11">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2711187" y="11404440"/>
            <a:ext cx="8209964" cy="4016385"/>
          </a:xfrm>
          <a:prstGeom prst="rect">
            <a:avLst/>
          </a:prstGeom>
        </p:spPr>
      </p:pic>
      <p:pic>
        <p:nvPicPr>
          <p:cNvPr id="86" name="Picture 85" descr="Picture 12.png"/>
          <p:cNvPicPr>
            <a:picLocks noChangeAspect="1"/>
          </p:cNvPicPr>
          <p:nvPr/>
        </p:nvPicPr>
        <p:blipFill>
          <a:blip r:embed="rId1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2940536" y="17128241"/>
            <a:ext cx="7583838" cy="3628290"/>
          </a:xfrm>
          <a:prstGeom prst="rect">
            <a:avLst/>
          </a:prstGeom>
        </p:spPr>
      </p:pic>
      <p:pic>
        <p:nvPicPr>
          <p:cNvPr id="87" name="Picture 86" descr="Picture 13.png"/>
          <p:cNvPicPr>
            <a:picLocks noChangeAspect="1"/>
          </p:cNvPicPr>
          <p:nvPr/>
        </p:nvPicPr>
        <p:blipFill>
          <a:blip r:embed="rId1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2671148" y="22699321"/>
            <a:ext cx="7533044" cy="3323402"/>
          </a:xfrm>
          <a:prstGeom prst="rect">
            <a:avLst/>
          </a:prstGeom>
        </p:spPr>
      </p:pic>
      <p:pic>
        <p:nvPicPr>
          <p:cNvPr id="88" name="Picture 87" descr="Picture 14.png"/>
          <p:cNvPicPr>
            <a:picLocks noChangeAspect="1"/>
          </p:cNvPicPr>
          <p:nvPr/>
        </p:nvPicPr>
        <p:blipFill>
          <a:blip r:embed="rId1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2556448" y="27077826"/>
            <a:ext cx="8441671" cy="3943555"/>
          </a:xfrm>
          <a:prstGeom prst="rect">
            <a:avLst/>
          </a:prstGeom>
        </p:spPr>
      </p:pic>
      <p:pic>
        <p:nvPicPr>
          <p:cNvPr id="89" name="Picture 88" descr="Picture 15.png"/>
          <p:cNvPicPr>
            <a:picLocks noChangeAspect="1"/>
          </p:cNvPicPr>
          <p:nvPr/>
        </p:nvPicPr>
        <p:blipFill>
          <a:blip r:embed="rId1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3690310" y="11404440"/>
            <a:ext cx="7609225" cy="4016385"/>
          </a:xfrm>
          <a:prstGeom prst="rect">
            <a:avLst/>
          </a:prstGeom>
        </p:spPr>
      </p:pic>
      <p:pic>
        <p:nvPicPr>
          <p:cNvPr id="90" name="Picture 89" descr="Picture 16.png"/>
          <p:cNvPicPr>
            <a:picLocks noChangeAspect="1"/>
          </p:cNvPicPr>
          <p:nvPr/>
        </p:nvPicPr>
        <p:blipFill>
          <a:blip r:embed="rId16">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3677611" y="16831420"/>
            <a:ext cx="7621923" cy="4976747"/>
          </a:xfrm>
          <a:prstGeom prst="rect">
            <a:avLst/>
          </a:prstGeom>
        </p:spPr>
      </p:pic>
      <p:pic>
        <p:nvPicPr>
          <p:cNvPr id="91" name="Picture 90" descr="Picture 17.png"/>
          <p:cNvPicPr>
            <a:picLocks noChangeAspect="1"/>
          </p:cNvPicPr>
          <p:nvPr/>
        </p:nvPicPr>
        <p:blipFill>
          <a:blip r:embed="rId17">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3651826" y="22699321"/>
            <a:ext cx="7609224" cy="3586426"/>
          </a:xfrm>
          <a:prstGeom prst="rect">
            <a:avLst/>
          </a:prstGeom>
        </p:spPr>
      </p:pic>
      <p:pic>
        <p:nvPicPr>
          <p:cNvPr id="92" name="Picture 91" descr="Picture 18.png"/>
          <p:cNvPicPr>
            <a:picLocks noChangeAspect="1"/>
          </p:cNvPicPr>
          <p:nvPr/>
        </p:nvPicPr>
        <p:blipFill>
          <a:blip r:embed="rId18">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3007472" y="27670594"/>
            <a:ext cx="8292063" cy="3466667"/>
          </a:xfrm>
          <a:prstGeom prst="rect">
            <a:avLst/>
          </a:prstGeom>
        </p:spPr>
      </p:pic>
      <p:pic>
        <p:nvPicPr>
          <p:cNvPr id="97" name="Picture 96" descr="logo.tif"/>
          <p:cNvPicPr>
            <a:picLocks noChangeAspect="1"/>
          </p:cNvPicPr>
          <p:nvPr/>
        </p:nvPicPr>
        <p:blipFill>
          <a:blip r:embed="rId19"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007642" y="1821690"/>
            <a:ext cx="8472059" cy="1363472"/>
          </a:xfrm>
          <a:prstGeom prst="rect">
            <a:avLst/>
          </a:prstGeom>
        </p:spPr>
      </p:pic>
      <p:sp>
        <p:nvSpPr>
          <p:cNvPr id="62" name="Picture Placeholder 61"/>
          <p:cNvSpPr>
            <a:spLocks noGrp="1"/>
          </p:cNvSpPr>
          <p:nvPr>
            <p:ph type="pic" sz="quarter" idx="115"/>
          </p:nvPr>
        </p:nvSpPr>
        <p:spPr/>
      </p:sp>
      <p:pic>
        <p:nvPicPr>
          <p:cNvPr id="63" name="Picture 62"/>
          <p:cNvPicPr>
            <a:picLocks noChangeAspect="1"/>
          </p:cNvPicPr>
          <p:nvPr/>
        </p:nvPicPr>
        <p:blipFill>
          <a:blip r:embed="rId20"/>
          <a:stretch>
            <a:fillRect/>
          </a:stretch>
        </p:blipFill>
        <p:spPr>
          <a:xfrm>
            <a:off x="33219408" y="11404440"/>
            <a:ext cx="9477406" cy="4383723"/>
          </a:xfrm>
          <a:prstGeom prst="rect">
            <a:avLst/>
          </a:prstGeom>
        </p:spPr>
      </p:pic>
      <p:sp>
        <p:nvSpPr>
          <p:cNvPr id="65" name="Rectangle 64"/>
          <p:cNvSpPr/>
          <p:nvPr/>
        </p:nvSpPr>
        <p:spPr>
          <a:xfrm>
            <a:off x="12045545" y="5830381"/>
            <a:ext cx="19665413" cy="3323987"/>
          </a:xfrm>
          <a:prstGeom prst="rect">
            <a:avLst/>
          </a:prstGeom>
        </p:spPr>
        <p:txBody>
          <a:bodyPr wrap="square">
            <a:spAutoFit/>
          </a:bodyPr>
          <a:lstStyle/>
          <a:p>
            <a:r>
              <a:rPr lang="en-US" sz="4200" dirty="0" smtClean="0">
                <a:solidFill>
                  <a:schemeClr val="bg1">
                    <a:lumMod val="50000"/>
                  </a:schemeClr>
                </a:solidFill>
              </a:rPr>
              <a:t>The right amount of high-quality sleep is critical for health and longevity.  The </a:t>
            </a:r>
            <a:r>
              <a:rPr lang="en-US" sz="4200" dirty="0" err="1" smtClean="0">
                <a:solidFill>
                  <a:schemeClr val="bg1">
                    <a:lumMod val="50000"/>
                  </a:schemeClr>
                </a:solidFill>
              </a:rPr>
              <a:t>Zeo</a:t>
            </a:r>
            <a:r>
              <a:rPr lang="en-US" sz="4200" dirty="0" smtClean="0">
                <a:solidFill>
                  <a:schemeClr val="bg1">
                    <a:lumMod val="50000"/>
                  </a:schemeClr>
                </a:solidFill>
              </a:rPr>
              <a:t> Personal Sleep Monitor is a device worn during sleep that measures timing and duration of the different stages of sleep (deep, REM, etc.).  This experiment tracked sleep quality vs. caffeine, alcohol, restlessness of partner, etc.  One result: confirmation that reduction of </a:t>
            </a:r>
            <a:r>
              <a:rPr lang="en-US" sz="4200" dirty="0" smtClean="0">
                <a:solidFill>
                  <a:schemeClr val="bg1">
                    <a:lumMod val="50000"/>
                  </a:schemeClr>
                </a:solidFill>
              </a:rPr>
              <a:t>caffeine </a:t>
            </a:r>
            <a:r>
              <a:rPr lang="en-US" sz="4200" dirty="0" smtClean="0">
                <a:solidFill>
                  <a:schemeClr val="bg1">
                    <a:lumMod val="50000"/>
                  </a:schemeClr>
                </a:solidFill>
              </a:rPr>
              <a:t>late in the day makes a difference, which led to successful behavior change.</a:t>
            </a:r>
          </a:p>
          <a:p>
            <a:endParaRPr lang="en-US" sz="4200" dirty="0">
              <a:solidFill>
                <a:schemeClr val="bg1">
                  <a:lumMod val="50000"/>
                </a:schemeClr>
              </a:solidFill>
            </a:endParaRPr>
          </a:p>
        </p:txBody>
      </p:sp>
    </p:spTree>
  </p:cSld>
  <p:clrMapOvr>
    <a:masterClrMapping/>
  </p:clrMapOvr>
</p:sld>
</file>

<file path=ppt/theme/theme1.xml><?xml version="1.0" encoding="utf-8"?>
<a:theme xmlns:a="http://schemas.openxmlformats.org/drawingml/2006/main" name="PosterPresentations.com-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Highligh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PosterPresentations.com-36x48-Template-V2b</Template>
  <TotalTime>115</TotalTime>
  <Words>142</Words>
  <Application>Microsoft Macintosh PowerPoint</Application>
  <PresentationFormat>Custom</PresentationFormat>
  <Paragraphs>11</Paragraphs>
  <Slides>1</Slides>
  <Notes>1</Notes>
  <HiddenSlides>0</HiddenSlides>
  <MMClips>0</MMClips>
  <ScaleCrop>false</ScaleCrop>
  <HeadingPairs>
    <vt:vector size="4" baseType="variant">
      <vt:variant>
        <vt:lpstr>Design Template</vt:lpstr>
      </vt:variant>
      <vt:variant>
        <vt:i4>4</vt:i4>
      </vt:variant>
      <vt:variant>
        <vt:lpstr>Slide Titles</vt:lpstr>
      </vt:variant>
      <vt:variant>
        <vt:i4>1</vt:i4>
      </vt:variant>
    </vt:vector>
  </HeadingPairs>
  <TitlesOfParts>
    <vt:vector size="5" baseType="lpstr">
      <vt:lpstr>PosterPresentations.com-36x48-Template-V2b</vt:lpstr>
      <vt:lpstr>1_Classic 3 Columns</vt:lpstr>
      <vt:lpstr>Classic - Wide Center</vt:lpstr>
      <vt:lpstr>Right Highlight</vt:lpstr>
      <vt:lpstr>Sleep Improvement using Zeo Sleep Monitor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PosterPresentations.com - 510.649.3001</dc:creator>
  <dc:description>This template is the property of PosterPresentations.com. Call us if you need help with this poster template._x000d_
1-866-649-3004           _x000d_
 (c)PosterPresentations.com</dc:description>
  <cp:lastModifiedBy>susie q</cp:lastModifiedBy>
  <cp:revision>16</cp:revision>
  <dcterms:created xsi:type="dcterms:W3CDTF">2011-05-26T01:15:15Z</dcterms:created>
  <dcterms:modified xsi:type="dcterms:W3CDTF">2011-05-26T01:17:03Z</dcterms:modified>
</cp:coreProperties>
</file>