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B054-B19F-4689-B89A-6F867E01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calculator via </a:t>
            </a:r>
            <a:r>
              <a:rPr lang="en-US" dirty="0" err="1"/>
              <a:t>mvc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4621-96FB-4317-BE9D-62FD58364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casey</a:t>
            </a:r>
            <a:r>
              <a:rPr lang="en-US" dirty="0"/>
              <a:t> </a:t>
            </a:r>
            <a:r>
              <a:rPr lang="en-US" dirty="0" err="1"/>
              <a:t>hayes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9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A3B1-622F-4209-8DA1-4CEDA108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45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09EF0-0C60-4C32-A9A8-AA9F5713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8" y="395288"/>
            <a:ext cx="8696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2DA0-8857-4820-BC52-5EA175FE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A598-3158-4D8C-B98D-8C22708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calculator</a:t>
            </a:r>
          </a:p>
          <a:p>
            <a:r>
              <a:rPr lang="en-US" dirty="0"/>
              <a:t>Add event listeners to buttons, but let the Controller handle them</a:t>
            </a:r>
          </a:p>
          <a:p>
            <a:r>
              <a:rPr lang="en-US" dirty="0"/>
              <a:t>Expose the displayed “result” field by getters/setters</a:t>
            </a:r>
          </a:p>
          <a:p>
            <a:r>
              <a:rPr lang="en-US" dirty="0"/>
              <a:t>Use Observer to update with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087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F7A5A-F575-49C1-B157-57CA5CA1B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381000"/>
            <a:ext cx="7581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12EB-9B77-4A48-8B2B-9E19931A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443037"/>
            <a:ext cx="6134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80D4-F242-403C-850B-2390C467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59F6-B6D2-443C-9CA6-6B72EEF8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the View as an Observer of the Model</a:t>
            </a:r>
          </a:p>
          <a:p>
            <a:r>
              <a:rPr lang="en-US" dirty="0"/>
              <a:t>Determine how to handle button presses</a:t>
            </a:r>
          </a:p>
          <a:p>
            <a:r>
              <a:rPr lang="en-US" dirty="0"/>
              <a:t>Pass operation to model for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0EE04F-C353-4481-B0B2-ABAA50BCF78C}"/>
              </a:ext>
            </a:extLst>
          </p:cNvPr>
          <p:cNvGrpSpPr/>
          <p:nvPr/>
        </p:nvGrpSpPr>
        <p:grpSpPr>
          <a:xfrm>
            <a:off x="150340" y="1697382"/>
            <a:ext cx="5295900" cy="3463236"/>
            <a:chOff x="150340" y="1590933"/>
            <a:chExt cx="5295900" cy="34632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4254C0-FEBD-43D9-893C-58584082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090" y="1590933"/>
              <a:ext cx="4724400" cy="1600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FA31E9-046E-40AF-81B4-74BDE332D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340" y="4044519"/>
              <a:ext cx="5295900" cy="100965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0F22DF-7AA2-49AF-8908-1155E2A5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759" y="198738"/>
            <a:ext cx="63055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95B6-1FAD-41A4-A53E-819B3F69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DC0C-0A7C-482E-944E-2FEE8329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calculation based on two numbers and an operator</a:t>
            </a:r>
          </a:p>
          <a:p>
            <a:r>
              <a:rPr lang="en-US" dirty="0"/>
              <a:t>Notify observers</a:t>
            </a:r>
          </a:p>
        </p:txBody>
      </p:sp>
    </p:spTree>
    <p:extLst>
      <p:ext uri="{BB962C8B-B14F-4D97-AF65-F5344CB8AC3E}">
        <p14:creationId xmlns:p14="http://schemas.microsoft.com/office/powerpoint/2010/main" val="30023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608E9-15BC-464A-AC4E-27B464BA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995362"/>
            <a:ext cx="54483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78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Java calculator via mvc</vt:lpstr>
      <vt:lpstr>PowerPoint Presentation</vt:lpstr>
      <vt:lpstr>View</vt:lpstr>
      <vt:lpstr>PowerPoint Presentation</vt:lpstr>
      <vt:lpstr>PowerPoint Presentation</vt:lpstr>
      <vt:lpstr>Controller</vt:lpstr>
      <vt:lpstr>PowerPoint Presentation</vt:lpstr>
      <vt:lpstr>Model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calculator via mvc</dc:title>
  <dc:creator>Casey Hayes</dc:creator>
  <cp:lastModifiedBy>Casey Hayes</cp:lastModifiedBy>
  <cp:revision>7</cp:revision>
  <dcterms:created xsi:type="dcterms:W3CDTF">2018-04-26T04:02:34Z</dcterms:created>
  <dcterms:modified xsi:type="dcterms:W3CDTF">2018-04-26T05:55:09Z</dcterms:modified>
</cp:coreProperties>
</file>