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67" r:id="rId3"/>
    <p:sldId id="257" r:id="rId4"/>
    <p:sldId id="258" r:id="rId5"/>
    <p:sldId id="259" r:id="rId6"/>
    <p:sldId id="260" r:id="rId7"/>
    <p:sldId id="263" r:id="rId8"/>
    <p:sldId id="264" r:id="rId9"/>
    <p:sldId id="261" r:id="rId10"/>
    <p:sldId id="26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412" autoAdjust="0"/>
  </p:normalViewPr>
  <p:slideViewPr>
    <p:cSldViewPr snapToGrid="0">
      <p:cViewPr varScale="1">
        <p:scale>
          <a:sx n="111" d="100"/>
          <a:sy n="111" d="100"/>
        </p:scale>
        <p:origin x="53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CD9DE-CB13-46CE-905A-29E10803332C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1541C-DB57-4CFA-8C0F-082D1C84A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16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1541C-DB57-4CFA-8C0F-082D1C84AD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27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Strategy pattern through using a Model and Controller interface</a:t>
            </a:r>
          </a:p>
          <a:p>
            <a:r>
              <a:rPr lang="en-US" dirty="0"/>
              <a:t>Observer pattern using Java’s own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1541C-DB57-4CFA-8C0F-082D1C84AD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28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there is no responsibility for logic, that’s to be handled elsewhere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1541C-DB57-4CFA-8C0F-082D1C84AD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8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Constructor takes the interfaces</a:t>
            </a:r>
          </a:p>
          <a:p>
            <a:r>
              <a:rPr lang="en-US" dirty="0"/>
              <a:t>GUI is created when called by the Controller</a:t>
            </a:r>
          </a:p>
          <a:p>
            <a:r>
              <a:rPr lang="en-US" dirty="0"/>
              <a:t>Action Listeners are added in the FOR loop but will be handled by the Controller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1541C-DB57-4CFA-8C0F-082D1C84AD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0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1541C-DB57-4CFA-8C0F-082D1C84AD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30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2B054-B19F-4689-B89A-6F867E0135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calculator via </a:t>
            </a:r>
            <a:r>
              <a:rPr lang="en-US" dirty="0" err="1"/>
              <a:t>mvc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04621-96FB-4317-BE9D-62FD58364D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casey</a:t>
            </a:r>
            <a:r>
              <a:rPr lang="en-US" dirty="0"/>
              <a:t> </a:t>
            </a:r>
            <a:r>
              <a:rPr lang="en-US" dirty="0" err="1"/>
              <a:t>hayes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290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7F608E9-15BC-464A-AC4E-27B464BAF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850" y="995362"/>
            <a:ext cx="544830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569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2A3B1-622F-4209-8DA1-4CEDA1082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894598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life is good">
            <a:extLst>
              <a:ext uri="{FF2B5EF4-FFF2-40B4-BE49-F238E27FC236}">
                <a16:creationId xmlns:a16="http://schemas.microsoft.com/office/drawing/2014/main" id="{D7F310ED-BD1C-4FDC-AE11-BC2A113F7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363" y="2000250"/>
            <a:ext cx="56292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F1951A0-7B8E-4FA7-B114-8D5E894E45BE}"/>
              </a:ext>
            </a:extLst>
          </p:cNvPr>
          <p:cNvSpPr/>
          <p:nvPr/>
        </p:nvSpPr>
        <p:spPr>
          <a:xfrm>
            <a:off x="3243532" y="1940943"/>
            <a:ext cx="5702060" cy="29416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4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D09EF0-0C60-4C32-A9A8-AA9F5713C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838" y="395288"/>
            <a:ext cx="8696325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915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92DA0-8857-4820-BC52-5EA175FE8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1A598-3158-4D8C-B98D-8C2270807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the calculator</a:t>
            </a:r>
          </a:p>
          <a:p>
            <a:r>
              <a:rPr lang="en-US" dirty="0"/>
              <a:t>Add event listeners to buttons, but let the Controller handle them</a:t>
            </a:r>
          </a:p>
          <a:p>
            <a:r>
              <a:rPr lang="en-US" dirty="0"/>
              <a:t>Expose the displayed “result” field by getters/setters</a:t>
            </a:r>
          </a:p>
          <a:p>
            <a:r>
              <a:rPr lang="en-US" dirty="0"/>
              <a:t>Use Observer to update with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3308728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7F7A5A-F575-49C1-B157-57CA5CA1B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50" y="381000"/>
            <a:ext cx="75819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824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3412EB-9B77-4A48-8B2B-9E19931A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950" y="1443037"/>
            <a:ext cx="613410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8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580D4-F242-403C-850B-2390C4671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559F6-B6D2-443C-9CA6-6B72EEF8E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 the View as an Observer of the Model</a:t>
            </a:r>
          </a:p>
          <a:p>
            <a:r>
              <a:rPr lang="en-US" dirty="0"/>
              <a:t>Determine how to handle button presses</a:t>
            </a:r>
          </a:p>
          <a:p>
            <a:r>
              <a:rPr lang="en-US" dirty="0"/>
              <a:t>Pass operation to model for calculation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963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30EE04F-C353-4481-B0B2-ABAA50BCF78C}"/>
              </a:ext>
            </a:extLst>
          </p:cNvPr>
          <p:cNvGrpSpPr/>
          <p:nvPr/>
        </p:nvGrpSpPr>
        <p:grpSpPr>
          <a:xfrm>
            <a:off x="150340" y="1697382"/>
            <a:ext cx="5295900" cy="3463236"/>
            <a:chOff x="150340" y="1590933"/>
            <a:chExt cx="5295900" cy="346323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24254C0-FEBD-43D9-893C-58584082A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6090" y="1590933"/>
              <a:ext cx="4724400" cy="16002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6FA31E9-046E-40AF-81B4-74BDE332D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0340" y="4044519"/>
              <a:ext cx="5295900" cy="1009650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F0F22DF-7AA2-49AF-8908-1155E2A534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2759" y="198738"/>
            <a:ext cx="630555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499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F95B6-1FAD-41A4-A53E-819B3F699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9DC0C-0A7C-482E-944E-2FEE8329A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a calculation based on two numbers and an operator</a:t>
            </a:r>
          </a:p>
          <a:p>
            <a:r>
              <a:rPr lang="en-US" dirty="0"/>
              <a:t>Notify observers</a:t>
            </a:r>
          </a:p>
        </p:txBody>
      </p:sp>
    </p:spTree>
    <p:extLst>
      <p:ext uri="{BB962C8B-B14F-4D97-AF65-F5344CB8AC3E}">
        <p14:creationId xmlns:p14="http://schemas.microsoft.com/office/powerpoint/2010/main" val="30023860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122</TotalTime>
  <Words>139</Words>
  <Application>Microsoft Office PowerPoint</Application>
  <PresentationFormat>Widescreen</PresentationFormat>
  <Paragraphs>26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Tw Cen MT</vt:lpstr>
      <vt:lpstr>Circuit</vt:lpstr>
      <vt:lpstr>Java calculator via mvc</vt:lpstr>
      <vt:lpstr>PowerPoint Presentation</vt:lpstr>
      <vt:lpstr>PowerPoint Presentation</vt:lpstr>
      <vt:lpstr>View</vt:lpstr>
      <vt:lpstr>PowerPoint Presentation</vt:lpstr>
      <vt:lpstr>PowerPoint Presentation</vt:lpstr>
      <vt:lpstr>Controller</vt:lpstr>
      <vt:lpstr>PowerPoint Presentation</vt:lpstr>
      <vt:lpstr>Model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calculator via mvc</dc:title>
  <dc:creator>Casey Hayes</dc:creator>
  <cp:lastModifiedBy>Casey Hayes</cp:lastModifiedBy>
  <cp:revision>9</cp:revision>
  <dcterms:created xsi:type="dcterms:W3CDTF">2018-04-26T04:02:34Z</dcterms:created>
  <dcterms:modified xsi:type="dcterms:W3CDTF">2018-04-26T06:07:45Z</dcterms:modified>
</cp:coreProperties>
</file>