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257" r:id="rId6"/>
    <p:sldId id="258" r:id="rId7"/>
    <p:sldId id="259" r:id="rId8"/>
    <p:sldId id="260" r:id="rId9"/>
    <p:sldId id="268" r:id="rId10"/>
    <p:sldId id="261" r:id="rId11"/>
    <p:sldId id="262" r:id="rId12"/>
    <p:sldId id="270" r:id="rId13"/>
    <p:sldId id="263" r:id="rId14"/>
    <p:sldId id="264" r:id="rId15"/>
    <p:sldId id="265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AD2E0-A5BB-47DC-B74E-7D17E1FEE05B}" vWet="4" dt="2023-10-06T04:49:58.889"/>
    <p1510:client id="{5534B862-ED26-5134-8AFA-5F9EA8C17D59}" v="2" dt="2023-10-06T04:54:41.848"/>
    <p1510:client id="{F37AF5C3-316C-7A35-1D92-7438D21E848A}" v="60" dt="2023-10-06T04:53:51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DEA9F-FA9A-4FAD-984D-1CA687170C7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698359-D330-4A5B-AB03-29F5D24A3DD7}">
      <dgm:prSet/>
      <dgm:spPr/>
      <dgm:t>
        <a:bodyPr/>
        <a:lstStyle/>
        <a:p>
          <a:r>
            <a:rPr lang="en-US" dirty="0"/>
            <a:t>Creating Dashboard in </a:t>
          </a:r>
          <a:r>
            <a:rPr lang="en-US" dirty="0" err="1"/>
            <a:t>PowerBi</a:t>
          </a:r>
          <a:endParaRPr lang="en-US" dirty="0"/>
        </a:p>
      </dgm:t>
    </dgm:pt>
    <dgm:pt modelId="{76F1F58D-464D-456E-90C9-33B5CB7C27C1}" type="parTrans" cxnId="{42FF21E0-CA39-4530-9A7B-A0757ACF78C1}">
      <dgm:prSet/>
      <dgm:spPr/>
      <dgm:t>
        <a:bodyPr/>
        <a:lstStyle/>
        <a:p>
          <a:endParaRPr lang="en-US"/>
        </a:p>
      </dgm:t>
    </dgm:pt>
    <dgm:pt modelId="{002494DB-EB70-4D87-ABD3-FAB52896E075}" type="sibTrans" cxnId="{42FF21E0-CA39-4530-9A7B-A0757ACF78C1}">
      <dgm:prSet/>
      <dgm:spPr/>
      <dgm:t>
        <a:bodyPr/>
        <a:lstStyle/>
        <a:p>
          <a:endParaRPr lang="en-US"/>
        </a:p>
      </dgm:t>
    </dgm:pt>
    <dgm:pt modelId="{3E0FD5D6-F005-4F05-A4A6-21DB9E2D4679}">
      <dgm:prSet/>
      <dgm:spPr/>
      <dgm:t>
        <a:bodyPr/>
        <a:lstStyle/>
        <a:p>
          <a:r>
            <a:rPr lang="en-US" dirty="0"/>
            <a:t>Handling Markdown Column Data in Features Dataset</a:t>
          </a:r>
        </a:p>
      </dgm:t>
    </dgm:pt>
    <dgm:pt modelId="{DB3C9B1B-101D-468D-BC26-F369A7FC6B98}" type="parTrans" cxnId="{7A00B993-26E3-4D67-AE2E-8C2853FE5064}">
      <dgm:prSet/>
      <dgm:spPr/>
      <dgm:t>
        <a:bodyPr/>
        <a:lstStyle/>
        <a:p>
          <a:endParaRPr lang="en-US"/>
        </a:p>
      </dgm:t>
    </dgm:pt>
    <dgm:pt modelId="{E203CA2A-5EB4-4FAD-BAA9-DFA8016AF086}" type="sibTrans" cxnId="{7A00B993-26E3-4D67-AE2E-8C2853FE5064}">
      <dgm:prSet/>
      <dgm:spPr/>
      <dgm:t>
        <a:bodyPr/>
        <a:lstStyle/>
        <a:p>
          <a:endParaRPr lang="en-US"/>
        </a:p>
      </dgm:t>
    </dgm:pt>
    <dgm:pt modelId="{BFFBAD26-782D-4B80-90AC-FFC062C3315D}">
      <dgm:prSet/>
      <dgm:spPr/>
      <dgm:t>
        <a:bodyPr/>
        <a:lstStyle/>
        <a:p>
          <a:r>
            <a:rPr lang="en-US" dirty="0"/>
            <a:t>Connection of Databricks to </a:t>
          </a:r>
          <a:r>
            <a:rPr lang="en-US" dirty="0" err="1">
              <a:latin typeface="Calibri Light" panose="020F0302020204030204"/>
            </a:rPr>
            <a:t>PowerBI</a:t>
          </a:r>
          <a:endParaRPr lang="en-US" dirty="0" err="1"/>
        </a:p>
      </dgm:t>
    </dgm:pt>
    <dgm:pt modelId="{43588369-24B9-4A09-BB77-6DCD6B8A46A5}" type="parTrans" cxnId="{6541C711-CC5F-4B87-8F0C-C5580C8F4662}">
      <dgm:prSet/>
      <dgm:spPr/>
      <dgm:t>
        <a:bodyPr/>
        <a:lstStyle/>
        <a:p>
          <a:endParaRPr lang="en-US"/>
        </a:p>
      </dgm:t>
    </dgm:pt>
    <dgm:pt modelId="{2FB44F5A-5C62-4080-A568-A6FBC389A892}" type="sibTrans" cxnId="{6541C711-CC5F-4B87-8F0C-C5580C8F4662}">
      <dgm:prSet/>
      <dgm:spPr/>
      <dgm:t>
        <a:bodyPr/>
        <a:lstStyle/>
        <a:p>
          <a:endParaRPr lang="en-US"/>
        </a:p>
      </dgm:t>
    </dgm:pt>
    <dgm:pt modelId="{AE082FD6-1389-4464-9F1D-BAE91E420F6C}" type="pres">
      <dgm:prSet presAssocID="{DA5DEA9F-FA9A-4FAD-984D-1CA687170C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08B77D-981B-4CE0-BBDD-2B9E57FF23E1}" type="pres">
      <dgm:prSet presAssocID="{E2698359-D330-4A5B-AB03-29F5D24A3DD7}" presName="hierRoot1" presStyleCnt="0"/>
      <dgm:spPr/>
    </dgm:pt>
    <dgm:pt modelId="{DA96BC19-511C-457E-A0CA-0D547A857BBD}" type="pres">
      <dgm:prSet presAssocID="{E2698359-D330-4A5B-AB03-29F5D24A3DD7}" presName="composite" presStyleCnt="0"/>
      <dgm:spPr/>
    </dgm:pt>
    <dgm:pt modelId="{34D9FED3-4669-4638-B584-408AE7CA1D3C}" type="pres">
      <dgm:prSet presAssocID="{E2698359-D330-4A5B-AB03-29F5D24A3DD7}" presName="background" presStyleLbl="node0" presStyleIdx="0" presStyleCnt="3"/>
      <dgm:spPr/>
    </dgm:pt>
    <dgm:pt modelId="{ABE6C66B-B9F1-49AF-85FF-343D261461AD}" type="pres">
      <dgm:prSet presAssocID="{E2698359-D330-4A5B-AB03-29F5D24A3DD7}" presName="text" presStyleLbl="fgAcc0" presStyleIdx="0" presStyleCnt="3">
        <dgm:presLayoutVars>
          <dgm:chPref val="3"/>
        </dgm:presLayoutVars>
      </dgm:prSet>
      <dgm:spPr/>
    </dgm:pt>
    <dgm:pt modelId="{8D8DB065-DA9A-49D6-91F9-18F71C38F7BC}" type="pres">
      <dgm:prSet presAssocID="{E2698359-D330-4A5B-AB03-29F5D24A3DD7}" presName="hierChild2" presStyleCnt="0"/>
      <dgm:spPr/>
    </dgm:pt>
    <dgm:pt modelId="{C87DA349-72D0-4D39-8CE3-D6651D5C2EA1}" type="pres">
      <dgm:prSet presAssocID="{3E0FD5D6-F005-4F05-A4A6-21DB9E2D4679}" presName="hierRoot1" presStyleCnt="0"/>
      <dgm:spPr/>
    </dgm:pt>
    <dgm:pt modelId="{FB93833C-D2EF-4C3D-8A03-F9C871ED0974}" type="pres">
      <dgm:prSet presAssocID="{3E0FD5D6-F005-4F05-A4A6-21DB9E2D4679}" presName="composite" presStyleCnt="0"/>
      <dgm:spPr/>
    </dgm:pt>
    <dgm:pt modelId="{5A4771CA-2BC6-4984-B0A3-D07472D277A9}" type="pres">
      <dgm:prSet presAssocID="{3E0FD5D6-F005-4F05-A4A6-21DB9E2D4679}" presName="background" presStyleLbl="node0" presStyleIdx="1" presStyleCnt="3"/>
      <dgm:spPr/>
    </dgm:pt>
    <dgm:pt modelId="{822B15C3-C61C-4B34-B066-3C98B59FDC86}" type="pres">
      <dgm:prSet presAssocID="{3E0FD5D6-F005-4F05-A4A6-21DB9E2D4679}" presName="text" presStyleLbl="fgAcc0" presStyleIdx="1" presStyleCnt="3">
        <dgm:presLayoutVars>
          <dgm:chPref val="3"/>
        </dgm:presLayoutVars>
      </dgm:prSet>
      <dgm:spPr/>
    </dgm:pt>
    <dgm:pt modelId="{E389C49D-D674-4025-9BC1-3F0471304441}" type="pres">
      <dgm:prSet presAssocID="{3E0FD5D6-F005-4F05-A4A6-21DB9E2D4679}" presName="hierChild2" presStyleCnt="0"/>
      <dgm:spPr/>
    </dgm:pt>
    <dgm:pt modelId="{8FFFFE97-8A18-4F8A-8A0C-4A0A35208C01}" type="pres">
      <dgm:prSet presAssocID="{BFFBAD26-782D-4B80-90AC-FFC062C3315D}" presName="hierRoot1" presStyleCnt="0"/>
      <dgm:spPr/>
    </dgm:pt>
    <dgm:pt modelId="{6641F7BB-DCE6-426A-9B5C-1174D1761EB7}" type="pres">
      <dgm:prSet presAssocID="{BFFBAD26-782D-4B80-90AC-FFC062C3315D}" presName="composite" presStyleCnt="0"/>
      <dgm:spPr/>
    </dgm:pt>
    <dgm:pt modelId="{22BA9B04-6B1C-45A0-9C5E-0D03485C8839}" type="pres">
      <dgm:prSet presAssocID="{BFFBAD26-782D-4B80-90AC-FFC062C3315D}" presName="background" presStyleLbl="node0" presStyleIdx="2" presStyleCnt="3"/>
      <dgm:spPr/>
    </dgm:pt>
    <dgm:pt modelId="{519962CF-90CE-4F12-95B3-E872A371033C}" type="pres">
      <dgm:prSet presAssocID="{BFFBAD26-782D-4B80-90AC-FFC062C3315D}" presName="text" presStyleLbl="fgAcc0" presStyleIdx="2" presStyleCnt="3">
        <dgm:presLayoutVars>
          <dgm:chPref val="3"/>
        </dgm:presLayoutVars>
      </dgm:prSet>
      <dgm:spPr/>
    </dgm:pt>
    <dgm:pt modelId="{4E713F19-09F4-40CB-86A6-49BFFF1F84D7}" type="pres">
      <dgm:prSet presAssocID="{BFFBAD26-782D-4B80-90AC-FFC062C3315D}" presName="hierChild2" presStyleCnt="0"/>
      <dgm:spPr/>
    </dgm:pt>
  </dgm:ptLst>
  <dgm:cxnLst>
    <dgm:cxn modelId="{6541C711-CC5F-4B87-8F0C-C5580C8F4662}" srcId="{DA5DEA9F-FA9A-4FAD-984D-1CA687170C77}" destId="{BFFBAD26-782D-4B80-90AC-FFC062C3315D}" srcOrd="2" destOrd="0" parTransId="{43588369-24B9-4A09-BB77-6DCD6B8A46A5}" sibTransId="{2FB44F5A-5C62-4080-A568-A6FBC389A892}"/>
    <dgm:cxn modelId="{68A68A58-70A7-4FD2-AC9E-6884992EF23C}" type="presOf" srcId="{3E0FD5D6-F005-4F05-A4A6-21DB9E2D4679}" destId="{822B15C3-C61C-4B34-B066-3C98B59FDC86}" srcOrd="0" destOrd="0" presId="urn:microsoft.com/office/officeart/2005/8/layout/hierarchy1"/>
    <dgm:cxn modelId="{4B283881-E0B3-4CC0-BFD8-119FA7DA81A0}" type="presOf" srcId="{E2698359-D330-4A5B-AB03-29F5D24A3DD7}" destId="{ABE6C66B-B9F1-49AF-85FF-343D261461AD}" srcOrd="0" destOrd="0" presId="urn:microsoft.com/office/officeart/2005/8/layout/hierarchy1"/>
    <dgm:cxn modelId="{7A00B993-26E3-4D67-AE2E-8C2853FE5064}" srcId="{DA5DEA9F-FA9A-4FAD-984D-1CA687170C77}" destId="{3E0FD5D6-F005-4F05-A4A6-21DB9E2D4679}" srcOrd="1" destOrd="0" parTransId="{DB3C9B1B-101D-468D-BC26-F369A7FC6B98}" sibTransId="{E203CA2A-5EB4-4FAD-BAA9-DFA8016AF086}"/>
    <dgm:cxn modelId="{15910F96-5D8F-4D6F-B2F2-1DBC6CFA458B}" type="presOf" srcId="{DA5DEA9F-FA9A-4FAD-984D-1CA687170C77}" destId="{AE082FD6-1389-4464-9F1D-BAE91E420F6C}" srcOrd="0" destOrd="0" presId="urn:microsoft.com/office/officeart/2005/8/layout/hierarchy1"/>
    <dgm:cxn modelId="{42FF21E0-CA39-4530-9A7B-A0757ACF78C1}" srcId="{DA5DEA9F-FA9A-4FAD-984D-1CA687170C77}" destId="{E2698359-D330-4A5B-AB03-29F5D24A3DD7}" srcOrd="0" destOrd="0" parTransId="{76F1F58D-464D-456E-90C9-33B5CB7C27C1}" sibTransId="{002494DB-EB70-4D87-ABD3-FAB52896E075}"/>
    <dgm:cxn modelId="{379107FD-86BC-4964-85AC-A369BE7B506D}" type="presOf" srcId="{BFFBAD26-782D-4B80-90AC-FFC062C3315D}" destId="{519962CF-90CE-4F12-95B3-E872A371033C}" srcOrd="0" destOrd="0" presId="urn:microsoft.com/office/officeart/2005/8/layout/hierarchy1"/>
    <dgm:cxn modelId="{CF8C1D96-868F-45C1-9EE8-CC1A524230AD}" type="presParOf" srcId="{AE082FD6-1389-4464-9F1D-BAE91E420F6C}" destId="{7308B77D-981B-4CE0-BBDD-2B9E57FF23E1}" srcOrd="0" destOrd="0" presId="urn:microsoft.com/office/officeart/2005/8/layout/hierarchy1"/>
    <dgm:cxn modelId="{D788B2E8-ED1B-4007-979D-877BBCB49F76}" type="presParOf" srcId="{7308B77D-981B-4CE0-BBDD-2B9E57FF23E1}" destId="{DA96BC19-511C-457E-A0CA-0D547A857BBD}" srcOrd="0" destOrd="0" presId="urn:microsoft.com/office/officeart/2005/8/layout/hierarchy1"/>
    <dgm:cxn modelId="{13AB1746-1183-4E8F-8101-EFD703475454}" type="presParOf" srcId="{DA96BC19-511C-457E-A0CA-0D547A857BBD}" destId="{34D9FED3-4669-4638-B584-408AE7CA1D3C}" srcOrd="0" destOrd="0" presId="urn:microsoft.com/office/officeart/2005/8/layout/hierarchy1"/>
    <dgm:cxn modelId="{BDB0C718-9336-49E3-A2BE-E6A7BD5B8F2E}" type="presParOf" srcId="{DA96BC19-511C-457E-A0CA-0D547A857BBD}" destId="{ABE6C66B-B9F1-49AF-85FF-343D261461AD}" srcOrd="1" destOrd="0" presId="urn:microsoft.com/office/officeart/2005/8/layout/hierarchy1"/>
    <dgm:cxn modelId="{03C87AB6-6EC2-4ED5-A606-82D30F4AC7B3}" type="presParOf" srcId="{7308B77D-981B-4CE0-BBDD-2B9E57FF23E1}" destId="{8D8DB065-DA9A-49D6-91F9-18F71C38F7BC}" srcOrd="1" destOrd="0" presId="urn:microsoft.com/office/officeart/2005/8/layout/hierarchy1"/>
    <dgm:cxn modelId="{B6FB7CAA-64CB-40D2-B0E2-2DE7F620AB20}" type="presParOf" srcId="{AE082FD6-1389-4464-9F1D-BAE91E420F6C}" destId="{C87DA349-72D0-4D39-8CE3-D6651D5C2EA1}" srcOrd="1" destOrd="0" presId="urn:microsoft.com/office/officeart/2005/8/layout/hierarchy1"/>
    <dgm:cxn modelId="{4FBAC5D5-4BB2-4D88-98DD-D2574740D277}" type="presParOf" srcId="{C87DA349-72D0-4D39-8CE3-D6651D5C2EA1}" destId="{FB93833C-D2EF-4C3D-8A03-F9C871ED0974}" srcOrd="0" destOrd="0" presId="urn:microsoft.com/office/officeart/2005/8/layout/hierarchy1"/>
    <dgm:cxn modelId="{06FD6A55-C5B0-4D89-8134-F6ECF99F824F}" type="presParOf" srcId="{FB93833C-D2EF-4C3D-8A03-F9C871ED0974}" destId="{5A4771CA-2BC6-4984-B0A3-D07472D277A9}" srcOrd="0" destOrd="0" presId="urn:microsoft.com/office/officeart/2005/8/layout/hierarchy1"/>
    <dgm:cxn modelId="{C548D8F2-3458-40FC-8AAC-08122CC9A8DB}" type="presParOf" srcId="{FB93833C-D2EF-4C3D-8A03-F9C871ED0974}" destId="{822B15C3-C61C-4B34-B066-3C98B59FDC86}" srcOrd="1" destOrd="0" presId="urn:microsoft.com/office/officeart/2005/8/layout/hierarchy1"/>
    <dgm:cxn modelId="{88174131-58FE-4285-8D14-3E831A5CC30E}" type="presParOf" srcId="{C87DA349-72D0-4D39-8CE3-D6651D5C2EA1}" destId="{E389C49D-D674-4025-9BC1-3F0471304441}" srcOrd="1" destOrd="0" presId="urn:microsoft.com/office/officeart/2005/8/layout/hierarchy1"/>
    <dgm:cxn modelId="{680D0A9D-DD2F-4820-8269-39664152CC25}" type="presParOf" srcId="{AE082FD6-1389-4464-9F1D-BAE91E420F6C}" destId="{8FFFFE97-8A18-4F8A-8A0C-4A0A35208C01}" srcOrd="2" destOrd="0" presId="urn:microsoft.com/office/officeart/2005/8/layout/hierarchy1"/>
    <dgm:cxn modelId="{45EEFB9C-2645-41A1-8156-B720AD15A2AE}" type="presParOf" srcId="{8FFFFE97-8A18-4F8A-8A0C-4A0A35208C01}" destId="{6641F7BB-DCE6-426A-9B5C-1174D1761EB7}" srcOrd="0" destOrd="0" presId="urn:microsoft.com/office/officeart/2005/8/layout/hierarchy1"/>
    <dgm:cxn modelId="{9888607C-6269-454D-AE51-2806CC229DB2}" type="presParOf" srcId="{6641F7BB-DCE6-426A-9B5C-1174D1761EB7}" destId="{22BA9B04-6B1C-45A0-9C5E-0D03485C8839}" srcOrd="0" destOrd="0" presId="urn:microsoft.com/office/officeart/2005/8/layout/hierarchy1"/>
    <dgm:cxn modelId="{0E24C51B-C9A0-41A3-B1A5-DD48AD438ECD}" type="presParOf" srcId="{6641F7BB-DCE6-426A-9B5C-1174D1761EB7}" destId="{519962CF-90CE-4F12-95B3-E872A371033C}" srcOrd="1" destOrd="0" presId="urn:microsoft.com/office/officeart/2005/8/layout/hierarchy1"/>
    <dgm:cxn modelId="{EE3D37F3-8F0C-42BD-92ED-DE01B23304BD}" type="presParOf" srcId="{8FFFFE97-8A18-4F8A-8A0C-4A0A35208C01}" destId="{4E713F19-09F4-40CB-86A6-49BFFF1F84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5DEA9F-FA9A-4FAD-984D-1CA687170C7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698359-D330-4A5B-AB03-29F5D24A3DD7}">
      <dgm:prSet/>
      <dgm:spPr/>
      <dgm:t>
        <a:bodyPr/>
        <a:lstStyle/>
        <a:p>
          <a:r>
            <a:rPr lang="en-US"/>
            <a:t>Team</a:t>
          </a:r>
          <a:r>
            <a:rPr lang="en-US" baseline="0"/>
            <a:t> Work</a:t>
          </a:r>
          <a:endParaRPr lang="en-US"/>
        </a:p>
      </dgm:t>
    </dgm:pt>
    <dgm:pt modelId="{76F1F58D-464D-456E-90C9-33B5CB7C27C1}" type="parTrans" cxnId="{42FF21E0-CA39-4530-9A7B-A0757ACF78C1}">
      <dgm:prSet/>
      <dgm:spPr/>
      <dgm:t>
        <a:bodyPr/>
        <a:lstStyle/>
        <a:p>
          <a:endParaRPr lang="en-US"/>
        </a:p>
      </dgm:t>
    </dgm:pt>
    <dgm:pt modelId="{002494DB-EB70-4D87-ABD3-FAB52896E075}" type="sibTrans" cxnId="{42FF21E0-CA39-4530-9A7B-A0757ACF78C1}">
      <dgm:prSet/>
      <dgm:spPr/>
      <dgm:t>
        <a:bodyPr/>
        <a:lstStyle/>
        <a:p>
          <a:endParaRPr lang="en-US"/>
        </a:p>
      </dgm:t>
    </dgm:pt>
    <dgm:pt modelId="{3E0FD5D6-F005-4F05-A4A6-21DB9E2D4679}">
      <dgm:prSet/>
      <dgm:spPr/>
      <dgm:t>
        <a:bodyPr/>
        <a:lstStyle/>
        <a:p>
          <a:r>
            <a:rPr lang="en-US"/>
            <a:t>Time</a:t>
          </a:r>
          <a:r>
            <a:rPr lang="en-US" baseline="0"/>
            <a:t> Management</a:t>
          </a:r>
          <a:endParaRPr lang="en-US"/>
        </a:p>
      </dgm:t>
    </dgm:pt>
    <dgm:pt modelId="{DB3C9B1B-101D-468D-BC26-F369A7FC6B98}" type="parTrans" cxnId="{7A00B993-26E3-4D67-AE2E-8C2853FE5064}">
      <dgm:prSet/>
      <dgm:spPr/>
      <dgm:t>
        <a:bodyPr/>
        <a:lstStyle/>
        <a:p>
          <a:endParaRPr lang="en-US"/>
        </a:p>
      </dgm:t>
    </dgm:pt>
    <dgm:pt modelId="{E203CA2A-5EB4-4FAD-BAA9-DFA8016AF086}" type="sibTrans" cxnId="{7A00B993-26E3-4D67-AE2E-8C2853FE5064}">
      <dgm:prSet/>
      <dgm:spPr/>
      <dgm:t>
        <a:bodyPr/>
        <a:lstStyle/>
        <a:p>
          <a:endParaRPr lang="en-US"/>
        </a:p>
      </dgm:t>
    </dgm:pt>
    <dgm:pt modelId="{AE082FD6-1389-4464-9F1D-BAE91E420F6C}" type="pres">
      <dgm:prSet presAssocID="{DA5DEA9F-FA9A-4FAD-984D-1CA687170C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08B77D-981B-4CE0-BBDD-2B9E57FF23E1}" type="pres">
      <dgm:prSet presAssocID="{E2698359-D330-4A5B-AB03-29F5D24A3DD7}" presName="hierRoot1" presStyleCnt="0"/>
      <dgm:spPr/>
    </dgm:pt>
    <dgm:pt modelId="{DA96BC19-511C-457E-A0CA-0D547A857BBD}" type="pres">
      <dgm:prSet presAssocID="{E2698359-D330-4A5B-AB03-29F5D24A3DD7}" presName="composite" presStyleCnt="0"/>
      <dgm:spPr/>
    </dgm:pt>
    <dgm:pt modelId="{34D9FED3-4669-4638-B584-408AE7CA1D3C}" type="pres">
      <dgm:prSet presAssocID="{E2698359-D330-4A5B-AB03-29F5D24A3DD7}" presName="background" presStyleLbl="node0" presStyleIdx="0" presStyleCnt="2"/>
      <dgm:spPr/>
    </dgm:pt>
    <dgm:pt modelId="{ABE6C66B-B9F1-49AF-85FF-343D261461AD}" type="pres">
      <dgm:prSet presAssocID="{E2698359-D330-4A5B-AB03-29F5D24A3DD7}" presName="text" presStyleLbl="fgAcc0" presStyleIdx="0" presStyleCnt="2" custLinFactNeighborY="627">
        <dgm:presLayoutVars>
          <dgm:chPref val="3"/>
        </dgm:presLayoutVars>
      </dgm:prSet>
      <dgm:spPr/>
    </dgm:pt>
    <dgm:pt modelId="{8D8DB065-DA9A-49D6-91F9-18F71C38F7BC}" type="pres">
      <dgm:prSet presAssocID="{E2698359-D330-4A5B-AB03-29F5D24A3DD7}" presName="hierChild2" presStyleCnt="0"/>
      <dgm:spPr/>
    </dgm:pt>
    <dgm:pt modelId="{C87DA349-72D0-4D39-8CE3-D6651D5C2EA1}" type="pres">
      <dgm:prSet presAssocID="{3E0FD5D6-F005-4F05-A4A6-21DB9E2D4679}" presName="hierRoot1" presStyleCnt="0"/>
      <dgm:spPr/>
    </dgm:pt>
    <dgm:pt modelId="{FB93833C-D2EF-4C3D-8A03-F9C871ED0974}" type="pres">
      <dgm:prSet presAssocID="{3E0FD5D6-F005-4F05-A4A6-21DB9E2D4679}" presName="composite" presStyleCnt="0"/>
      <dgm:spPr/>
    </dgm:pt>
    <dgm:pt modelId="{5A4771CA-2BC6-4984-B0A3-D07472D277A9}" type="pres">
      <dgm:prSet presAssocID="{3E0FD5D6-F005-4F05-A4A6-21DB9E2D4679}" presName="background" presStyleLbl="node0" presStyleIdx="1" presStyleCnt="2"/>
      <dgm:spPr/>
    </dgm:pt>
    <dgm:pt modelId="{822B15C3-C61C-4B34-B066-3C98B59FDC86}" type="pres">
      <dgm:prSet presAssocID="{3E0FD5D6-F005-4F05-A4A6-21DB9E2D4679}" presName="text" presStyleLbl="fgAcc0" presStyleIdx="1" presStyleCnt="2">
        <dgm:presLayoutVars>
          <dgm:chPref val="3"/>
        </dgm:presLayoutVars>
      </dgm:prSet>
      <dgm:spPr/>
    </dgm:pt>
    <dgm:pt modelId="{E389C49D-D674-4025-9BC1-3F0471304441}" type="pres">
      <dgm:prSet presAssocID="{3E0FD5D6-F005-4F05-A4A6-21DB9E2D4679}" presName="hierChild2" presStyleCnt="0"/>
      <dgm:spPr/>
    </dgm:pt>
  </dgm:ptLst>
  <dgm:cxnLst>
    <dgm:cxn modelId="{039CFA18-021D-47E4-B40A-5DD05C3804B7}" type="presOf" srcId="{3E0FD5D6-F005-4F05-A4A6-21DB9E2D4679}" destId="{822B15C3-C61C-4B34-B066-3C98B59FDC86}" srcOrd="0" destOrd="0" presId="urn:microsoft.com/office/officeart/2005/8/layout/hierarchy1"/>
    <dgm:cxn modelId="{CBC06620-7341-4DCA-B6A8-A2C51528D5E8}" type="presOf" srcId="{E2698359-D330-4A5B-AB03-29F5D24A3DD7}" destId="{ABE6C66B-B9F1-49AF-85FF-343D261461AD}" srcOrd="0" destOrd="0" presId="urn:microsoft.com/office/officeart/2005/8/layout/hierarchy1"/>
    <dgm:cxn modelId="{7A00B993-26E3-4D67-AE2E-8C2853FE5064}" srcId="{DA5DEA9F-FA9A-4FAD-984D-1CA687170C77}" destId="{3E0FD5D6-F005-4F05-A4A6-21DB9E2D4679}" srcOrd="1" destOrd="0" parTransId="{DB3C9B1B-101D-468D-BC26-F369A7FC6B98}" sibTransId="{E203CA2A-5EB4-4FAD-BAA9-DFA8016AF086}"/>
    <dgm:cxn modelId="{15910F96-5D8F-4D6F-B2F2-1DBC6CFA458B}" type="presOf" srcId="{DA5DEA9F-FA9A-4FAD-984D-1CA687170C77}" destId="{AE082FD6-1389-4464-9F1D-BAE91E420F6C}" srcOrd="0" destOrd="0" presId="urn:microsoft.com/office/officeart/2005/8/layout/hierarchy1"/>
    <dgm:cxn modelId="{42FF21E0-CA39-4530-9A7B-A0757ACF78C1}" srcId="{DA5DEA9F-FA9A-4FAD-984D-1CA687170C77}" destId="{E2698359-D330-4A5B-AB03-29F5D24A3DD7}" srcOrd="0" destOrd="0" parTransId="{76F1F58D-464D-456E-90C9-33B5CB7C27C1}" sibTransId="{002494DB-EB70-4D87-ABD3-FAB52896E075}"/>
    <dgm:cxn modelId="{47943B4F-D1DA-44B8-ABDB-07488A562B0C}" type="presParOf" srcId="{AE082FD6-1389-4464-9F1D-BAE91E420F6C}" destId="{7308B77D-981B-4CE0-BBDD-2B9E57FF23E1}" srcOrd="0" destOrd="0" presId="urn:microsoft.com/office/officeart/2005/8/layout/hierarchy1"/>
    <dgm:cxn modelId="{F1C1A2B9-BD86-450F-BB1C-47524AFB402C}" type="presParOf" srcId="{7308B77D-981B-4CE0-BBDD-2B9E57FF23E1}" destId="{DA96BC19-511C-457E-A0CA-0D547A857BBD}" srcOrd="0" destOrd="0" presId="urn:microsoft.com/office/officeart/2005/8/layout/hierarchy1"/>
    <dgm:cxn modelId="{A8CFD082-1D81-4EC3-9982-EE641E7E5642}" type="presParOf" srcId="{DA96BC19-511C-457E-A0CA-0D547A857BBD}" destId="{34D9FED3-4669-4638-B584-408AE7CA1D3C}" srcOrd="0" destOrd="0" presId="urn:microsoft.com/office/officeart/2005/8/layout/hierarchy1"/>
    <dgm:cxn modelId="{03262229-0B70-47FE-828C-3E192959C584}" type="presParOf" srcId="{DA96BC19-511C-457E-A0CA-0D547A857BBD}" destId="{ABE6C66B-B9F1-49AF-85FF-343D261461AD}" srcOrd="1" destOrd="0" presId="urn:microsoft.com/office/officeart/2005/8/layout/hierarchy1"/>
    <dgm:cxn modelId="{0C930708-24FE-49A7-A6A4-E1ECF333EA52}" type="presParOf" srcId="{7308B77D-981B-4CE0-BBDD-2B9E57FF23E1}" destId="{8D8DB065-DA9A-49D6-91F9-18F71C38F7BC}" srcOrd="1" destOrd="0" presId="urn:microsoft.com/office/officeart/2005/8/layout/hierarchy1"/>
    <dgm:cxn modelId="{F4AB24EB-C9DA-4BC4-8546-6813FC0F46A7}" type="presParOf" srcId="{AE082FD6-1389-4464-9F1D-BAE91E420F6C}" destId="{C87DA349-72D0-4D39-8CE3-D6651D5C2EA1}" srcOrd="1" destOrd="0" presId="urn:microsoft.com/office/officeart/2005/8/layout/hierarchy1"/>
    <dgm:cxn modelId="{B1779869-120D-4480-8AA5-4049D8B06CC9}" type="presParOf" srcId="{C87DA349-72D0-4D39-8CE3-D6651D5C2EA1}" destId="{FB93833C-D2EF-4C3D-8A03-F9C871ED0974}" srcOrd="0" destOrd="0" presId="urn:microsoft.com/office/officeart/2005/8/layout/hierarchy1"/>
    <dgm:cxn modelId="{974B82E9-F6C3-443E-A971-24DFC3E20231}" type="presParOf" srcId="{FB93833C-D2EF-4C3D-8A03-F9C871ED0974}" destId="{5A4771CA-2BC6-4984-B0A3-D07472D277A9}" srcOrd="0" destOrd="0" presId="urn:microsoft.com/office/officeart/2005/8/layout/hierarchy1"/>
    <dgm:cxn modelId="{F8AAB5C7-B528-441C-AD81-330B4F9197CE}" type="presParOf" srcId="{FB93833C-D2EF-4C3D-8A03-F9C871ED0974}" destId="{822B15C3-C61C-4B34-B066-3C98B59FDC86}" srcOrd="1" destOrd="0" presId="urn:microsoft.com/office/officeart/2005/8/layout/hierarchy1"/>
    <dgm:cxn modelId="{A55CA768-A0D5-4B27-BB27-713BE89DAF38}" type="presParOf" srcId="{C87DA349-72D0-4D39-8CE3-D6651D5C2EA1}" destId="{E389C49D-D674-4025-9BC1-3F04713044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9FED3-4669-4638-B584-408AE7CA1D3C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6C66B-B9F1-49AF-85FF-343D261461AD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Creating Dashboard in </a:t>
          </a:r>
          <a:r>
            <a:rPr lang="en-US" sz="2700" kern="1200" dirty="0" err="1"/>
            <a:t>PowerBi</a:t>
          </a:r>
          <a:endParaRPr lang="en-US" sz="2700" kern="1200" dirty="0"/>
        </a:p>
      </dsp:txBody>
      <dsp:txXfrm>
        <a:off x="378614" y="886531"/>
        <a:ext cx="2810360" cy="1744948"/>
      </dsp:txXfrm>
    </dsp:sp>
    <dsp:sp modelId="{5A4771CA-2BC6-4984-B0A3-D07472D277A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B15C3-C61C-4B34-B066-3C98B59FDC86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Handling Markdown Column Data in Features Dataset</a:t>
          </a:r>
        </a:p>
      </dsp:txBody>
      <dsp:txXfrm>
        <a:off x="3946203" y="886531"/>
        <a:ext cx="2810360" cy="1744948"/>
      </dsp:txXfrm>
    </dsp:sp>
    <dsp:sp modelId="{22BA9B04-6B1C-45A0-9C5E-0D03485C8839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962CF-90CE-4F12-95B3-E872A371033C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Connection of Databricks to </a:t>
          </a:r>
          <a:r>
            <a:rPr lang="en-US" sz="2700" kern="1200" dirty="0" err="1">
              <a:latin typeface="Calibri Light" panose="020F0302020204030204"/>
            </a:rPr>
            <a:t>PowerBI</a:t>
          </a:r>
          <a:endParaRPr lang="en-US" sz="2700" kern="1200" dirty="0" err="1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9FED3-4669-4638-B584-408AE7CA1D3C}">
      <dsp:nvSpPr>
        <dsp:cNvPr id="0" name=""/>
        <dsp:cNvSpPr/>
      </dsp:nvSpPr>
      <dsp:spPr>
        <a:xfrm>
          <a:off x="134291" y="1225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6C66B-B9F1-49AF-85FF-343D261461AD}">
      <dsp:nvSpPr>
        <dsp:cNvPr id="0" name=""/>
        <dsp:cNvSpPr/>
      </dsp:nvSpPr>
      <dsp:spPr>
        <a:xfrm>
          <a:off x="615713" y="458576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Team</a:t>
          </a:r>
          <a:r>
            <a:rPr lang="en-US" sz="5400" kern="1200" baseline="0"/>
            <a:t> Work</a:t>
          </a:r>
          <a:endParaRPr lang="en-US" sz="5400" kern="1200"/>
        </a:p>
      </dsp:txBody>
      <dsp:txXfrm>
        <a:off x="696297" y="539160"/>
        <a:ext cx="4171627" cy="2590157"/>
      </dsp:txXfrm>
    </dsp:sp>
    <dsp:sp modelId="{5A4771CA-2BC6-4984-B0A3-D07472D277A9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B15C3-C61C-4B34-B066-3C98B59FDC86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Time</a:t>
          </a:r>
          <a:r>
            <a:rPr lang="en-US" sz="5400" kern="1200" baseline="0"/>
            <a:t> Management</a:t>
          </a:r>
          <a:endParaRPr lang="en-US" sz="54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956C-3EFD-49C6-0AB9-10AB3CC20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4D8F1-E01F-6D60-9078-1B5A01831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0093-C9F4-44D9-34EC-BE8C530C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1DD7-CAA1-39AC-2356-C80BFD10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8BC3-C72E-41DD-8921-9DF58748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B267-0D89-14F1-2E20-AC4B8CC3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424DE-1CF4-0BF2-8C11-92DB6982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5ABF-E43A-3772-4A63-C64BEA49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79CF-E168-32CB-9D97-FB565CA6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E197-1144-CFDB-EB3F-E8148B16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DF1C3-3D8B-86D6-7C25-F5943D5D4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0FC43-64E8-5C62-39E7-1E5530B74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F03C-1613-3481-1C4C-71562D52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B0FE-AFCC-CDF2-B2C6-F0580F54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E50D-B259-D3E8-E2BB-052CF474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D7E5-625D-235E-FA66-E28AE545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4AFF-7EA6-59B5-24B5-7C6E618C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F6CFD-F27B-A7B8-7B61-7C5C0E9B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0B63-82F3-EC7E-56A2-1EFC2514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B76-E3E3-098B-6F77-60BC03CC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8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C497-3818-D44F-AA3D-7C20F1BE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EEB3-0243-BB33-67F4-2408CD9F0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0F15-4B75-7F2F-F08B-A2EBB61A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F712-EACE-89AC-3356-CD926749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4030-70F2-A990-9493-D6ED7FFD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8CFE-8804-D458-DBA5-D68A1D23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A387-F825-D2F7-DC14-F839F6281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BB3C4-01DA-BEC8-FB58-367C3304B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66A0D-9A02-2263-0B85-D2B6CAEB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05FF-6BF4-4F62-E334-B1F0F73A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694B-3A58-C326-3700-39E081E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B6EE-F728-BF13-C5E1-4E2C8F12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35D2C-3B76-D7A5-7363-0227B617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5D696-66A4-0EB3-8743-C4EBC2BFE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69CE8-46AB-CF70-0693-3ABDB2D4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39EC1-31EE-A92B-DE9E-27D6225F3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AD45C-2F78-1E9C-BBD6-531E5137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FDCD1-8422-203A-992A-6DF22528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3EA88-84E1-1187-9612-5E3117B9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4431-D865-025A-1BC4-16A2E1E5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44B31-1560-7C18-F588-ED975738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40B6E-0A89-E360-A45B-B78B34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6FE24-95C0-7E4C-861D-5EB27273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FDC58-95E0-560D-B4E6-1A3A53E7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1FF52-BCB1-5C52-E4D8-4A8C25F4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7DE51-B000-3EC1-D3B7-50763E35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3FA-8B0C-3084-4682-542A5530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EA36-704A-CC47-AE14-9F0B3C64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71405-08BF-0B48-FD03-9C4AE852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59E8-816B-A6C2-9328-49941A6F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B0893-57B8-2829-864D-8DB22CDB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5906-ADBC-E6B5-EEE4-4CD2C026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9582-5A0C-6EFB-20C7-39B70AB4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9C619-A368-3213-660E-AA02617F4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AE506-1AA7-26F2-F455-AAB6C4AC0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D9307-0BAC-7179-57F5-96049E83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AA4BC-207A-89A2-2EC3-99F163F4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718B3-89EA-6B68-8556-6EE4F48E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A19A4-FE00-C155-249E-E2C564A2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E823-4671-6F26-3830-25F04D48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DAF8-25D0-3BF4-4174-CC9EDDC8A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0DEB-AE2D-4F73-A72C-3C6ED4C8B0C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2DF1-823F-4EFC-CC3E-65456E6FE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452F-8730-D9C3-20AE-285F9F3EC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5F2C-713E-451F-AEF7-27AAC544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AEA3D-49F3-E0F8-CA81-FF6B8710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53" y="928573"/>
            <a:ext cx="10202778" cy="289897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sz="3600">
                <a:solidFill>
                  <a:srgbClr val="FFFFFF"/>
                </a:solidFill>
              </a:rPr>
              <a:t>Group-3 (Batch-2) </a:t>
            </a:r>
            <a:br>
              <a:rPr lang="en-US" sz="3600">
                <a:solidFill>
                  <a:srgbClr val="FFFFFF"/>
                </a:solidFill>
                <a:ea typeface="Calibri Light"/>
                <a:cs typeface="Calibri Light"/>
              </a:rPr>
            </a:br>
            <a:br>
              <a:rPr lang="en-US" sz="3600" b="1"/>
            </a:br>
            <a:r>
              <a:rPr lang="en-US" sz="4800" b="1">
                <a:solidFill>
                  <a:srgbClr val="FFFFFF"/>
                </a:solidFill>
              </a:rPr>
              <a:t>Comprehensive Retail Sales Analysis</a:t>
            </a:r>
            <a:endParaRPr lang="en-US" sz="4800" b="1">
              <a:ea typeface="Calibri Light"/>
              <a:cs typeface="Calibri Light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8A3FC92-B52A-A919-DEEF-6B59F40E222C}"/>
              </a:ext>
            </a:extLst>
          </p:cNvPr>
          <p:cNvSpPr txBox="1">
            <a:spLocks/>
          </p:cNvSpPr>
          <p:nvPr/>
        </p:nvSpPr>
        <p:spPr>
          <a:xfrm>
            <a:off x="7201568" y="4351422"/>
            <a:ext cx="3938337" cy="265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bg1"/>
                </a:solidFill>
              </a:rPr>
              <a:t>Group Members</a:t>
            </a:r>
            <a:endParaRPr lang="en-US" sz="22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0" fontAlgn="base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Nimish Birla </a:t>
            </a:r>
            <a:endParaRPr lang="en-US" sz="22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0" fontAlgn="base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>
                <a:solidFill>
                  <a:schemeClr val="bg1"/>
                </a:solidFill>
              </a:rPr>
              <a:t>Nirati</a:t>
            </a:r>
            <a:r>
              <a:rPr lang="en-US" sz="2200" dirty="0">
                <a:solidFill>
                  <a:schemeClr val="bg1"/>
                </a:solidFill>
              </a:rPr>
              <a:t> Khanna </a:t>
            </a:r>
            <a:endParaRPr lang="en-US" sz="22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0" fontAlgn="base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Saumya Gupta </a:t>
            </a:r>
            <a:endParaRPr lang="en-US" sz="22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0" fontAlgn="base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Shyam Tibrewal </a:t>
            </a:r>
            <a:endParaRPr lang="en-US" sz="2200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0" fontAlgn="base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Siddhi Saxena </a:t>
            </a:r>
            <a:endParaRPr lang="en-US" sz="22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1026" name="Picture 2" descr="Shell plc - Wikipedia">
            <a:extLst>
              <a:ext uri="{FF2B5EF4-FFF2-40B4-BE49-F238E27FC236}">
                <a16:creationId xmlns:a16="http://schemas.microsoft.com/office/drawing/2014/main" id="{F68C82A3-EA1F-E2BE-187B-0574969C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320" y="121465"/>
            <a:ext cx="1176662" cy="109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10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85C79-EBF5-D8D3-677C-DF30E783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latin typeface="+mj-lt"/>
                <a:ea typeface="+mj-ea"/>
                <a:cs typeface="+mj-cs"/>
              </a:rPr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5C1BF-6246-D539-19F7-F0F3386EA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r>
              <a:rPr lang="en-US" sz="1600"/>
              <a:t>https://github.com/casestudy-01/CS3-Comprehensive-Retail-Sales-Analysis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E292EE40-2660-734E-6E8C-9AE6BE849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5238" y="1086883"/>
            <a:ext cx="7608304" cy="475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146DD-62D6-0405-640A-E56406A0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Demo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2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AEA3D-49F3-E0F8-CA81-FF6B8710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87020-EDAF-BC4A-3AA6-2DF9A262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Challenges faced</a:t>
            </a:r>
            <a:endParaRPr lang="en-US" sz="48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AB14BF2-CA82-23A6-7EDC-BC5499168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73005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2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87020-EDAF-BC4A-3AA6-2DF9A262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Learnings</a:t>
            </a:r>
            <a:endParaRPr lang="en-US" sz="48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AB14BF2-CA82-23A6-7EDC-BC5499168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0656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0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C7899-96E2-4847-97B5-833ECA58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 Statement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1050-5E22-DA8E-2752-A84EA307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In the realm of retail, making informed decisions based on historical data is crucial. The     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challenge arises when strategic choices are influenced by limited historical records, especially for events that occur annually, such as holidays and major promotions.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This challenge is exacerbated by the fact that significant events, like holidays and markdowns, have a considerable impact on sales, making it necessary to anticipate the effects on specific departments and overall performance. 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This project focuses on leveraging historical sales data to engineer a data-driven solution for the company's decision-making processes.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 dataset encompasses sales data from 45 stores distributed across various regions, each housing multiple departments. 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 company's operational strategy includes several promotional markdown events, each aligned with key holidays like the Super Bowl,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Labour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Day, Thanksgiving, and Christmas. 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Worth noting is the fact that week’s containing these holidays hold five times the significance of non-holiday weeks during evaluations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11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E70E3-FEEF-0970-E295-885EBBA32A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9"/>
          <a:stretch/>
        </p:blipFill>
        <p:spPr bwMode="auto">
          <a:xfrm>
            <a:off x="176168" y="2372581"/>
            <a:ext cx="11887201" cy="45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C7A1B5-6E70-A2A3-619D-FFCCD40B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77569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415AC-E824-3C04-21E7-CEE390D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Snapshots of developments in RAW layer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EC0DD69-6B24-5736-2729-15DF1D9E9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5"/>
          <a:stretch/>
        </p:blipFill>
        <p:spPr bwMode="auto">
          <a:xfrm>
            <a:off x="1693052" y="1827044"/>
            <a:ext cx="8802848" cy="50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16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9DAB-ACFF-0A9A-9E66-0152A8C2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" y="111801"/>
            <a:ext cx="11090945" cy="1348065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Snapshots of pipelines in STAGING(STG) layer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8FED719-70BB-870D-792B-308C9490E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7852"/>
          <a:stretch/>
        </p:blipFill>
        <p:spPr bwMode="auto">
          <a:xfrm>
            <a:off x="1215161" y="2005495"/>
            <a:ext cx="9465578" cy="481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2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9DAB-ACFF-0A9A-9E66-0152A8C2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90" y="101818"/>
            <a:ext cx="11189194" cy="1348065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Flow of data preprocessing &amp; data transformation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05DE9862-04A0-CB4F-4CFD-CE71006C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4" y="1837228"/>
            <a:ext cx="11853644" cy="491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1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87020-EDAF-BC4A-3AA6-2DF9A262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Snapshots of developments in CURATED layer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9B83EA5A-94A0-E53A-4BB0-A4BE20DED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1" b="44889"/>
          <a:stretch/>
        </p:blipFill>
        <p:spPr bwMode="auto">
          <a:xfrm>
            <a:off x="3987894" y="97860"/>
            <a:ext cx="8031385" cy="318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">
            <a:extLst>
              <a:ext uri="{FF2B5EF4-FFF2-40B4-BE49-F238E27FC236}">
                <a16:creationId xmlns:a16="http://schemas.microsoft.com/office/drawing/2014/main" id="{B029E361-1FE8-0104-5A69-225038FF1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4" b="41630"/>
          <a:stretch/>
        </p:blipFill>
        <p:spPr bwMode="auto">
          <a:xfrm>
            <a:off x="912876" y="3403335"/>
            <a:ext cx="10972800" cy="332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9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309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85F11B5-F8A2-B736-A248-95ABB7507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3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4FBF22B-519B-0F89-D8FE-162D9746B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 bwMode="auto">
          <a:xfrm>
            <a:off x="-1" y="0"/>
            <a:ext cx="121920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2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A74B3F6F799141B608EF1A88525C0F" ma:contentTypeVersion="10" ma:contentTypeDescription="Create a new document." ma:contentTypeScope="" ma:versionID="7d9348689bab8eaa73518f682ace4961">
  <xsd:schema xmlns:xsd="http://www.w3.org/2001/XMLSchema" xmlns:xs="http://www.w3.org/2001/XMLSchema" xmlns:p="http://schemas.microsoft.com/office/2006/metadata/properties" xmlns:ns3="074dca18-3dde-4680-8e12-a8983141b5a1" xmlns:ns4="c8098fbc-61bf-4cfd-9136-d11574efd42d" targetNamespace="http://schemas.microsoft.com/office/2006/metadata/properties" ma:root="true" ma:fieldsID="451bd8d894438072a26a4710c8d911e9" ns3:_="" ns4:_="">
    <xsd:import namespace="074dca18-3dde-4680-8e12-a8983141b5a1"/>
    <xsd:import namespace="c8098fbc-61bf-4cfd-9136-d11574efd4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ca18-3dde-4680-8e12-a8983141b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98fbc-61bf-4cfd-9136-d11574efd4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4dca18-3dde-4680-8e12-a8983141b5a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ECF680-70FF-4B3E-8ED5-399075AB4485}">
  <ds:schemaRefs>
    <ds:schemaRef ds:uri="074dca18-3dde-4680-8e12-a8983141b5a1"/>
    <ds:schemaRef ds:uri="c8098fbc-61bf-4cfd-9136-d11574efd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6C00D0-3A37-4CD8-9D4C-9D01D4AB9E1B}">
  <ds:schemaRefs>
    <ds:schemaRef ds:uri="074dca18-3dde-4680-8e12-a8983141b5a1"/>
    <ds:schemaRef ds:uri="c8098fbc-61bf-4cfd-9136-d11574efd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B9751C-973A-4A7A-AD3B-8371C4FD9FF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259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Group-3 (Batch-2)   Comprehensive Retail Sales Analysis</vt:lpstr>
      <vt:lpstr>Problem Statement</vt:lpstr>
      <vt:lpstr>Data Flow Diagram</vt:lpstr>
      <vt:lpstr>Snapshots of developments in RAW layer</vt:lpstr>
      <vt:lpstr>Snapshots of pipelines in STAGING(STG) layer</vt:lpstr>
      <vt:lpstr>Flow of data preprocessing &amp; data transformation</vt:lpstr>
      <vt:lpstr>Snapshots of developments in CURATED layer</vt:lpstr>
      <vt:lpstr>PowerPoint Presentation</vt:lpstr>
      <vt:lpstr>PowerPoint Presentation</vt:lpstr>
      <vt:lpstr>GitHub link</vt:lpstr>
      <vt:lpstr>System Demo</vt:lpstr>
      <vt:lpstr>Q&amp;A</vt:lpstr>
      <vt:lpstr>Challenges faced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Birla, Nimish SBOBNG-PTIY/FBD</dc:creator>
  <cp:lastModifiedBy>Tibrewal, Shyam SBOBNG-PTIY/FPD</cp:lastModifiedBy>
  <cp:revision>11</cp:revision>
  <dcterms:created xsi:type="dcterms:W3CDTF">2023-10-05T03:59:38Z</dcterms:created>
  <dcterms:modified xsi:type="dcterms:W3CDTF">2023-10-06T08:27:20Z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0x010100F5A74B3F6F799141B608EF1A88525C0F</vt:lpwstr>
  </property>
</Properties>
</file>