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2C8"/>
    <a:srgbClr val="FAEAA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4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A332DED-15E1-46E2-9B7F-8655D76552CB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0883EE9-F322-4D97-8655-084E6C383A7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33800" y="5410200"/>
            <a:ext cx="17526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Lato" pitchFamily="34" charset="0"/>
              </a:rPr>
              <a:t>Client</a:t>
            </a:r>
            <a:endParaRPr lang="en-US" sz="4000" dirty="0">
              <a:latin typeface="Lato" pitchFamily="34" charset="0"/>
            </a:endParaRPr>
          </a:p>
        </p:txBody>
      </p:sp>
      <p:cxnSp>
        <p:nvCxnSpPr>
          <p:cNvPr id="7" name="Shape 6"/>
          <p:cNvCxnSpPr>
            <a:stCxn id="5" idx="1"/>
          </p:cNvCxnSpPr>
          <p:nvPr/>
        </p:nvCxnSpPr>
        <p:spPr>
          <a:xfrm rot="10800000">
            <a:off x="3200400" y="3657600"/>
            <a:ext cx="533400" cy="2209800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/>
          <p:cNvSpPr/>
          <p:nvPr/>
        </p:nvSpPr>
        <p:spPr>
          <a:xfrm>
            <a:off x="533400" y="3810000"/>
            <a:ext cx="9906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Lato" pitchFamily="34" charset="0"/>
              </a:rPr>
              <a:t>DB</a:t>
            </a:r>
            <a:endParaRPr lang="en-US" sz="4000" dirty="0">
              <a:latin typeface="Lato" pitchFamily="34" charset="0"/>
            </a:endParaRPr>
          </a:p>
        </p:txBody>
      </p:sp>
      <p:cxnSp>
        <p:nvCxnSpPr>
          <p:cNvPr id="17" name="Shape 16"/>
          <p:cNvCxnSpPr>
            <a:stCxn id="4" idx="1"/>
            <a:endCxn id="13" idx="1"/>
          </p:cNvCxnSpPr>
          <p:nvPr/>
        </p:nvCxnSpPr>
        <p:spPr>
          <a:xfrm rot="10800000" flipV="1">
            <a:off x="1028700" y="3124200"/>
            <a:ext cx="1638300" cy="685800"/>
          </a:xfrm>
          <a:prstGeom prst="bentConnector2">
            <a:avLst/>
          </a:prstGeom>
          <a:ln w="3175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Casey\Downloads\1405461706_wa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4648200"/>
            <a:ext cx="914400" cy="914400"/>
          </a:xfrm>
          <a:prstGeom prst="rect">
            <a:avLst/>
          </a:prstGeom>
          <a:noFill/>
        </p:spPr>
      </p:pic>
      <p:pic>
        <p:nvPicPr>
          <p:cNvPr id="27" name="Picture 2" descr="C:\Users\Casey\Downloads\1405461706_wa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914400" cy="914400"/>
          </a:xfrm>
          <a:prstGeom prst="rect">
            <a:avLst/>
          </a:prstGeom>
          <a:noFill/>
        </p:spPr>
      </p:pic>
      <p:sp>
        <p:nvSpPr>
          <p:cNvPr id="29" name="Flowchart: Predefined Process 28"/>
          <p:cNvSpPr/>
          <p:nvPr/>
        </p:nvSpPr>
        <p:spPr>
          <a:xfrm>
            <a:off x="2667000" y="533400"/>
            <a:ext cx="1828800" cy="990600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Speech API</a:t>
            </a:r>
          </a:p>
        </p:txBody>
      </p:sp>
      <p:cxnSp>
        <p:nvCxnSpPr>
          <p:cNvPr id="37" name="Shape 36"/>
          <p:cNvCxnSpPr>
            <a:endCxn id="29" idx="1"/>
          </p:cNvCxnSpPr>
          <p:nvPr/>
        </p:nvCxnSpPr>
        <p:spPr>
          <a:xfrm rot="16200000" flipV="1">
            <a:off x="2190750" y="1504950"/>
            <a:ext cx="1562100" cy="609600"/>
          </a:xfrm>
          <a:prstGeom prst="bentConnector4">
            <a:avLst>
              <a:gd name="adj1" fmla="val 34146"/>
              <a:gd name="adj2" fmla="val 137500"/>
            </a:avLst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Users\Casey\Downloads\1405461706_wa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914400" cy="914400"/>
          </a:xfrm>
          <a:prstGeom prst="rect">
            <a:avLst/>
          </a:prstGeom>
          <a:noFill/>
        </p:spPr>
      </p:pic>
      <p:cxnSp>
        <p:nvCxnSpPr>
          <p:cNvPr id="49" name="Shape 48"/>
          <p:cNvCxnSpPr>
            <a:stCxn id="29" idx="3"/>
          </p:cNvCxnSpPr>
          <p:nvPr/>
        </p:nvCxnSpPr>
        <p:spPr>
          <a:xfrm flipH="1">
            <a:off x="3962400" y="1028700"/>
            <a:ext cx="533400" cy="1562100"/>
          </a:xfrm>
          <a:prstGeom prst="bentConnector4">
            <a:avLst>
              <a:gd name="adj1" fmla="val -42857"/>
              <a:gd name="adj2" fmla="val 65854"/>
            </a:avLst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Multidocument 42"/>
          <p:cNvSpPr/>
          <p:nvPr/>
        </p:nvSpPr>
        <p:spPr>
          <a:xfrm>
            <a:off x="4114800" y="1752600"/>
            <a:ext cx="990600" cy="60960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[words]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1" name="Flowchart: Predefined Process 60"/>
          <p:cNvSpPr/>
          <p:nvPr/>
        </p:nvSpPr>
        <p:spPr>
          <a:xfrm>
            <a:off x="6400800" y="1600200"/>
            <a:ext cx="1828800" cy="533400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Summarizer</a:t>
            </a:r>
          </a:p>
        </p:txBody>
      </p:sp>
      <p:cxnSp>
        <p:nvCxnSpPr>
          <p:cNvPr id="62" name="Shape 61"/>
          <p:cNvCxnSpPr>
            <a:endCxn id="61" idx="1"/>
          </p:cNvCxnSpPr>
          <p:nvPr/>
        </p:nvCxnSpPr>
        <p:spPr>
          <a:xfrm flipV="1">
            <a:off x="4648200" y="1866900"/>
            <a:ext cx="1752600" cy="11049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Multidocument 66"/>
          <p:cNvSpPr/>
          <p:nvPr/>
        </p:nvSpPr>
        <p:spPr>
          <a:xfrm>
            <a:off x="1219200" y="2514600"/>
            <a:ext cx="853440" cy="60960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[words]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hape 61"/>
          <p:cNvCxnSpPr>
            <a:endCxn id="73" idx="1"/>
          </p:cNvCxnSpPr>
          <p:nvPr/>
        </p:nvCxnSpPr>
        <p:spPr>
          <a:xfrm flipV="1">
            <a:off x="4648200" y="2590800"/>
            <a:ext cx="1752600" cy="3810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Predefined Process 72"/>
          <p:cNvSpPr/>
          <p:nvPr/>
        </p:nvSpPr>
        <p:spPr>
          <a:xfrm>
            <a:off x="6400800" y="2286000"/>
            <a:ext cx="1828800" cy="609600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Extractor</a:t>
            </a:r>
          </a:p>
        </p:txBody>
      </p:sp>
      <p:cxnSp>
        <p:nvCxnSpPr>
          <p:cNvPr id="81" name="Shape 61"/>
          <p:cNvCxnSpPr>
            <a:stCxn id="61" idx="3"/>
          </p:cNvCxnSpPr>
          <p:nvPr/>
        </p:nvCxnSpPr>
        <p:spPr>
          <a:xfrm flipH="1">
            <a:off x="4648200" y="1866900"/>
            <a:ext cx="3581400" cy="1485900"/>
          </a:xfrm>
          <a:prstGeom prst="bentConnector3">
            <a:avLst>
              <a:gd name="adj1" fmla="val -6383"/>
            </a:avLst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61"/>
          <p:cNvCxnSpPr>
            <a:stCxn id="73" idx="3"/>
          </p:cNvCxnSpPr>
          <p:nvPr/>
        </p:nvCxnSpPr>
        <p:spPr>
          <a:xfrm flipH="1">
            <a:off x="4648200" y="2590800"/>
            <a:ext cx="3581400" cy="762000"/>
          </a:xfrm>
          <a:prstGeom prst="bentConnector3">
            <a:avLst>
              <a:gd name="adj1" fmla="val -6383"/>
            </a:avLst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Multidocument 91"/>
          <p:cNvSpPr/>
          <p:nvPr/>
        </p:nvSpPr>
        <p:spPr>
          <a:xfrm>
            <a:off x="4953000" y="2438400"/>
            <a:ext cx="990600" cy="60960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[words]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5" name="Flowchart: Multidocument 94"/>
          <p:cNvSpPr/>
          <p:nvPr/>
        </p:nvSpPr>
        <p:spPr>
          <a:xfrm>
            <a:off x="7772400" y="3048000"/>
            <a:ext cx="990600" cy="762000"/>
          </a:xfrm>
          <a:prstGeom prst="flowChartMulti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[info]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3" name="Flowchart: Multidocument 102"/>
          <p:cNvSpPr/>
          <p:nvPr/>
        </p:nvSpPr>
        <p:spPr>
          <a:xfrm>
            <a:off x="1219200" y="3048000"/>
            <a:ext cx="762000" cy="533400"/>
          </a:xfrm>
          <a:prstGeom prst="flowChartMulti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[info]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04" name="Shape 103"/>
          <p:cNvCxnSpPr>
            <a:endCxn id="5" idx="0"/>
          </p:cNvCxnSpPr>
          <p:nvPr/>
        </p:nvCxnSpPr>
        <p:spPr>
          <a:xfrm rot="16200000" flipH="1">
            <a:off x="3448050" y="4248150"/>
            <a:ext cx="1752600" cy="5715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Multidocument 110"/>
          <p:cNvSpPr/>
          <p:nvPr/>
        </p:nvSpPr>
        <p:spPr>
          <a:xfrm>
            <a:off x="3810000" y="4191000"/>
            <a:ext cx="990600" cy="762000"/>
          </a:xfrm>
          <a:prstGeom prst="flowChartMultidocumen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[info]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67000" y="2590800"/>
            <a:ext cx="1981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ato" pitchFamily="34" charset="0"/>
              </a:rPr>
              <a:t>Server</a:t>
            </a:r>
            <a:endParaRPr lang="en-US" sz="4000" dirty="0">
              <a:latin typeface="Lato" pitchFamily="34" charset="0"/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3962400" y="2590800"/>
            <a:ext cx="685801" cy="381000"/>
          </a:xfrm>
          <a:custGeom>
            <a:avLst/>
            <a:gdLst>
              <a:gd name="connsiteX0" fmla="*/ 0 w 848007"/>
              <a:gd name="connsiteY0" fmla="*/ 0 h 1013988"/>
              <a:gd name="connsiteX1" fmla="*/ 733330 w 848007"/>
              <a:gd name="connsiteY1" fmla="*/ 389299 h 1013988"/>
              <a:gd name="connsiteX2" fmla="*/ 688063 w 848007"/>
              <a:gd name="connsiteY2" fmla="*/ 1013988 h 1013988"/>
              <a:gd name="connsiteX0" fmla="*/ 0 w 688063"/>
              <a:gd name="connsiteY0" fmla="*/ 0 h 1013988"/>
              <a:gd name="connsiteX1" fmla="*/ 156172 w 688063"/>
              <a:gd name="connsiteY1" fmla="*/ 398352 h 1013988"/>
              <a:gd name="connsiteX2" fmla="*/ 688063 w 688063"/>
              <a:gd name="connsiteY2" fmla="*/ 1013988 h 1013988"/>
              <a:gd name="connsiteX0" fmla="*/ 0 w 688063"/>
              <a:gd name="connsiteY0" fmla="*/ 0 h 1013988"/>
              <a:gd name="connsiteX1" fmla="*/ 156172 w 688063"/>
              <a:gd name="connsiteY1" fmla="*/ 398352 h 1013988"/>
              <a:gd name="connsiteX2" fmla="*/ 688063 w 688063"/>
              <a:gd name="connsiteY2" fmla="*/ 1013988 h 1013988"/>
              <a:gd name="connsiteX0" fmla="*/ 0 w 689572"/>
              <a:gd name="connsiteY0" fmla="*/ 0 h 464744"/>
              <a:gd name="connsiteX1" fmla="*/ 156172 w 689572"/>
              <a:gd name="connsiteY1" fmla="*/ 398352 h 464744"/>
              <a:gd name="connsiteX2" fmla="*/ 689572 w 689572"/>
              <a:gd name="connsiteY2" fmla="*/ 398352 h 464744"/>
              <a:gd name="connsiteX0" fmla="*/ 0 w 689572"/>
              <a:gd name="connsiteY0" fmla="*/ 0 h 464744"/>
              <a:gd name="connsiteX1" fmla="*/ 156172 w 689572"/>
              <a:gd name="connsiteY1" fmla="*/ 398352 h 464744"/>
              <a:gd name="connsiteX2" fmla="*/ 689572 w 689572"/>
              <a:gd name="connsiteY2" fmla="*/ 398352 h 464744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411178"/>
              <a:gd name="connsiteX1" fmla="*/ 232371 w 689572"/>
              <a:gd name="connsiteY1" fmla="*/ 322152 h 411178"/>
              <a:gd name="connsiteX2" fmla="*/ 689572 w 689572"/>
              <a:gd name="connsiteY2" fmla="*/ 398352 h 411178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5801"/>
              <a:gd name="connsiteY0" fmla="*/ 0 h 381000"/>
              <a:gd name="connsiteX1" fmla="*/ 152400 w 685801"/>
              <a:gd name="connsiteY1" fmla="*/ 3048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152400 w 685801"/>
              <a:gd name="connsiteY1" fmla="*/ 2286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152400 w 685801"/>
              <a:gd name="connsiteY1" fmla="*/ 2286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228600 w 685801"/>
              <a:gd name="connsiteY1" fmla="*/ 3048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228600 w 685801"/>
              <a:gd name="connsiteY1" fmla="*/ 304800 h 381000"/>
              <a:gd name="connsiteX2" fmla="*/ 685801 w 685801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1" h="381000">
                <a:moveTo>
                  <a:pt x="0" y="0"/>
                </a:moveTo>
                <a:cubicBezTo>
                  <a:pt x="1006" y="158234"/>
                  <a:pt x="147961" y="268888"/>
                  <a:pt x="228600" y="304800"/>
                </a:cubicBezTo>
                <a:cubicBezTo>
                  <a:pt x="278759" y="331187"/>
                  <a:pt x="428249" y="378586"/>
                  <a:pt x="685801" y="381000"/>
                </a:cubicBezTo>
              </a:path>
            </a:pathLst>
          </a:custGeom>
          <a:ln w="22225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 flipV="1">
            <a:off x="4038600" y="3352800"/>
            <a:ext cx="609601" cy="304800"/>
          </a:xfrm>
          <a:custGeom>
            <a:avLst/>
            <a:gdLst>
              <a:gd name="connsiteX0" fmla="*/ 0 w 848007"/>
              <a:gd name="connsiteY0" fmla="*/ 0 h 1013988"/>
              <a:gd name="connsiteX1" fmla="*/ 733330 w 848007"/>
              <a:gd name="connsiteY1" fmla="*/ 389299 h 1013988"/>
              <a:gd name="connsiteX2" fmla="*/ 688063 w 848007"/>
              <a:gd name="connsiteY2" fmla="*/ 1013988 h 1013988"/>
              <a:gd name="connsiteX0" fmla="*/ 0 w 688063"/>
              <a:gd name="connsiteY0" fmla="*/ 0 h 1013988"/>
              <a:gd name="connsiteX1" fmla="*/ 156172 w 688063"/>
              <a:gd name="connsiteY1" fmla="*/ 398352 h 1013988"/>
              <a:gd name="connsiteX2" fmla="*/ 688063 w 688063"/>
              <a:gd name="connsiteY2" fmla="*/ 1013988 h 1013988"/>
              <a:gd name="connsiteX0" fmla="*/ 0 w 688063"/>
              <a:gd name="connsiteY0" fmla="*/ 0 h 1013988"/>
              <a:gd name="connsiteX1" fmla="*/ 156172 w 688063"/>
              <a:gd name="connsiteY1" fmla="*/ 398352 h 1013988"/>
              <a:gd name="connsiteX2" fmla="*/ 688063 w 688063"/>
              <a:gd name="connsiteY2" fmla="*/ 1013988 h 1013988"/>
              <a:gd name="connsiteX0" fmla="*/ 0 w 689572"/>
              <a:gd name="connsiteY0" fmla="*/ 0 h 464744"/>
              <a:gd name="connsiteX1" fmla="*/ 156172 w 689572"/>
              <a:gd name="connsiteY1" fmla="*/ 398352 h 464744"/>
              <a:gd name="connsiteX2" fmla="*/ 689572 w 689572"/>
              <a:gd name="connsiteY2" fmla="*/ 398352 h 464744"/>
              <a:gd name="connsiteX0" fmla="*/ 0 w 689572"/>
              <a:gd name="connsiteY0" fmla="*/ 0 h 464744"/>
              <a:gd name="connsiteX1" fmla="*/ 156172 w 689572"/>
              <a:gd name="connsiteY1" fmla="*/ 398352 h 464744"/>
              <a:gd name="connsiteX2" fmla="*/ 689572 w 689572"/>
              <a:gd name="connsiteY2" fmla="*/ 398352 h 464744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411178"/>
              <a:gd name="connsiteX1" fmla="*/ 232371 w 689572"/>
              <a:gd name="connsiteY1" fmla="*/ 322152 h 411178"/>
              <a:gd name="connsiteX2" fmla="*/ 689572 w 689572"/>
              <a:gd name="connsiteY2" fmla="*/ 398352 h 411178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5801"/>
              <a:gd name="connsiteY0" fmla="*/ 0 h 381000"/>
              <a:gd name="connsiteX1" fmla="*/ 152400 w 685801"/>
              <a:gd name="connsiteY1" fmla="*/ 3048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152400 w 685801"/>
              <a:gd name="connsiteY1" fmla="*/ 2286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152400 w 685801"/>
              <a:gd name="connsiteY1" fmla="*/ 2286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228600 w 685801"/>
              <a:gd name="connsiteY1" fmla="*/ 3048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228600 w 685801"/>
              <a:gd name="connsiteY1" fmla="*/ 304800 h 381000"/>
              <a:gd name="connsiteX2" fmla="*/ 685801 w 685801"/>
              <a:gd name="connsiteY2" fmla="*/ 381000 h 381000"/>
              <a:gd name="connsiteX0" fmla="*/ 0 w 609601"/>
              <a:gd name="connsiteY0" fmla="*/ 0 h 304800"/>
              <a:gd name="connsiteX1" fmla="*/ 152400 w 609601"/>
              <a:gd name="connsiteY1" fmla="*/ 228600 h 304800"/>
              <a:gd name="connsiteX2" fmla="*/ 609601 w 609601"/>
              <a:gd name="connsiteY2" fmla="*/ 304800 h 304800"/>
              <a:gd name="connsiteX0" fmla="*/ 0 w 609601"/>
              <a:gd name="connsiteY0" fmla="*/ 0 h 331187"/>
              <a:gd name="connsiteX1" fmla="*/ 228600 w 609601"/>
              <a:gd name="connsiteY1" fmla="*/ 304800 h 331187"/>
              <a:gd name="connsiteX2" fmla="*/ 609601 w 609601"/>
              <a:gd name="connsiteY2" fmla="*/ 304800 h 331187"/>
              <a:gd name="connsiteX0" fmla="*/ 0 w 609601"/>
              <a:gd name="connsiteY0" fmla="*/ 0 h 340712"/>
              <a:gd name="connsiteX1" fmla="*/ 228600 w 609601"/>
              <a:gd name="connsiteY1" fmla="*/ 304800 h 340712"/>
              <a:gd name="connsiteX2" fmla="*/ 609601 w 609601"/>
              <a:gd name="connsiteY2" fmla="*/ 304800 h 340712"/>
              <a:gd name="connsiteX0" fmla="*/ 0 w 609601"/>
              <a:gd name="connsiteY0" fmla="*/ 0 h 340711"/>
              <a:gd name="connsiteX1" fmla="*/ 228600 w 609601"/>
              <a:gd name="connsiteY1" fmla="*/ 304799 h 340711"/>
              <a:gd name="connsiteX2" fmla="*/ 609601 w 609601"/>
              <a:gd name="connsiteY2" fmla="*/ 304800 h 340711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60985 w 609601"/>
              <a:gd name="connsiteY1" fmla="*/ 26669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83845 w 609601"/>
              <a:gd name="connsiteY1" fmla="*/ 268604 h 304800"/>
              <a:gd name="connsiteX2" fmla="*/ 609601 w 609601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1" h="304800">
                <a:moveTo>
                  <a:pt x="0" y="0"/>
                </a:moveTo>
                <a:cubicBezTo>
                  <a:pt x="2911" y="182999"/>
                  <a:pt x="200512" y="239484"/>
                  <a:pt x="283845" y="268604"/>
                </a:cubicBezTo>
                <a:cubicBezTo>
                  <a:pt x="332099" y="285466"/>
                  <a:pt x="464444" y="302386"/>
                  <a:pt x="609601" y="304800"/>
                </a:cubicBezTo>
              </a:path>
            </a:pathLst>
          </a:custGeom>
          <a:ln w="22225">
            <a:solidFill>
              <a:schemeClr val="accent2">
                <a:lumMod val="7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 flipV="1">
            <a:off x="2859404" y="2590800"/>
            <a:ext cx="421430" cy="1066799"/>
          </a:xfrm>
          <a:custGeom>
            <a:avLst/>
            <a:gdLst>
              <a:gd name="connsiteX0" fmla="*/ 0 w 848007"/>
              <a:gd name="connsiteY0" fmla="*/ 0 h 1013988"/>
              <a:gd name="connsiteX1" fmla="*/ 733330 w 848007"/>
              <a:gd name="connsiteY1" fmla="*/ 389299 h 1013988"/>
              <a:gd name="connsiteX2" fmla="*/ 688063 w 848007"/>
              <a:gd name="connsiteY2" fmla="*/ 1013988 h 1013988"/>
              <a:gd name="connsiteX0" fmla="*/ 0 w 688063"/>
              <a:gd name="connsiteY0" fmla="*/ 0 h 1013988"/>
              <a:gd name="connsiteX1" fmla="*/ 156172 w 688063"/>
              <a:gd name="connsiteY1" fmla="*/ 398352 h 1013988"/>
              <a:gd name="connsiteX2" fmla="*/ 688063 w 688063"/>
              <a:gd name="connsiteY2" fmla="*/ 1013988 h 1013988"/>
              <a:gd name="connsiteX0" fmla="*/ 0 w 688063"/>
              <a:gd name="connsiteY0" fmla="*/ 0 h 1013988"/>
              <a:gd name="connsiteX1" fmla="*/ 156172 w 688063"/>
              <a:gd name="connsiteY1" fmla="*/ 398352 h 1013988"/>
              <a:gd name="connsiteX2" fmla="*/ 688063 w 688063"/>
              <a:gd name="connsiteY2" fmla="*/ 1013988 h 1013988"/>
              <a:gd name="connsiteX0" fmla="*/ 0 w 689572"/>
              <a:gd name="connsiteY0" fmla="*/ 0 h 464744"/>
              <a:gd name="connsiteX1" fmla="*/ 156172 w 689572"/>
              <a:gd name="connsiteY1" fmla="*/ 398352 h 464744"/>
              <a:gd name="connsiteX2" fmla="*/ 689572 w 689572"/>
              <a:gd name="connsiteY2" fmla="*/ 398352 h 464744"/>
              <a:gd name="connsiteX0" fmla="*/ 0 w 689572"/>
              <a:gd name="connsiteY0" fmla="*/ 0 h 464744"/>
              <a:gd name="connsiteX1" fmla="*/ 156172 w 689572"/>
              <a:gd name="connsiteY1" fmla="*/ 398352 h 464744"/>
              <a:gd name="connsiteX2" fmla="*/ 689572 w 689572"/>
              <a:gd name="connsiteY2" fmla="*/ 398352 h 464744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3085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411178"/>
              <a:gd name="connsiteX1" fmla="*/ 232371 w 689572"/>
              <a:gd name="connsiteY1" fmla="*/ 322152 h 411178"/>
              <a:gd name="connsiteX2" fmla="*/ 689572 w 689572"/>
              <a:gd name="connsiteY2" fmla="*/ 398352 h 411178"/>
              <a:gd name="connsiteX0" fmla="*/ 0 w 689572"/>
              <a:gd name="connsiteY0" fmla="*/ 0 h 398352"/>
              <a:gd name="connsiteX1" fmla="*/ 2323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9572"/>
              <a:gd name="connsiteY0" fmla="*/ 0 h 398352"/>
              <a:gd name="connsiteX1" fmla="*/ 156171 w 689572"/>
              <a:gd name="connsiteY1" fmla="*/ 322152 h 398352"/>
              <a:gd name="connsiteX2" fmla="*/ 689572 w 689572"/>
              <a:gd name="connsiteY2" fmla="*/ 398352 h 398352"/>
              <a:gd name="connsiteX0" fmla="*/ 0 w 685801"/>
              <a:gd name="connsiteY0" fmla="*/ 0 h 381000"/>
              <a:gd name="connsiteX1" fmla="*/ 152400 w 685801"/>
              <a:gd name="connsiteY1" fmla="*/ 3048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152400 w 685801"/>
              <a:gd name="connsiteY1" fmla="*/ 2286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152400 w 685801"/>
              <a:gd name="connsiteY1" fmla="*/ 2286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228600 w 685801"/>
              <a:gd name="connsiteY1" fmla="*/ 304800 h 381000"/>
              <a:gd name="connsiteX2" fmla="*/ 685801 w 685801"/>
              <a:gd name="connsiteY2" fmla="*/ 381000 h 381000"/>
              <a:gd name="connsiteX0" fmla="*/ 0 w 685801"/>
              <a:gd name="connsiteY0" fmla="*/ 0 h 381000"/>
              <a:gd name="connsiteX1" fmla="*/ 228600 w 685801"/>
              <a:gd name="connsiteY1" fmla="*/ 304800 h 381000"/>
              <a:gd name="connsiteX2" fmla="*/ 685801 w 685801"/>
              <a:gd name="connsiteY2" fmla="*/ 381000 h 381000"/>
              <a:gd name="connsiteX0" fmla="*/ 0 w 609601"/>
              <a:gd name="connsiteY0" fmla="*/ 0 h 304800"/>
              <a:gd name="connsiteX1" fmla="*/ 152400 w 609601"/>
              <a:gd name="connsiteY1" fmla="*/ 228600 h 304800"/>
              <a:gd name="connsiteX2" fmla="*/ 609601 w 609601"/>
              <a:gd name="connsiteY2" fmla="*/ 304800 h 304800"/>
              <a:gd name="connsiteX0" fmla="*/ 0 w 609601"/>
              <a:gd name="connsiteY0" fmla="*/ 0 h 331187"/>
              <a:gd name="connsiteX1" fmla="*/ 228600 w 609601"/>
              <a:gd name="connsiteY1" fmla="*/ 304800 h 331187"/>
              <a:gd name="connsiteX2" fmla="*/ 609601 w 609601"/>
              <a:gd name="connsiteY2" fmla="*/ 304800 h 331187"/>
              <a:gd name="connsiteX0" fmla="*/ 0 w 609601"/>
              <a:gd name="connsiteY0" fmla="*/ 0 h 340712"/>
              <a:gd name="connsiteX1" fmla="*/ 228600 w 609601"/>
              <a:gd name="connsiteY1" fmla="*/ 304800 h 340712"/>
              <a:gd name="connsiteX2" fmla="*/ 609601 w 609601"/>
              <a:gd name="connsiteY2" fmla="*/ 304800 h 340712"/>
              <a:gd name="connsiteX0" fmla="*/ 0 w 609601"/>
              <a:gd name="connsiteY0" fmla="*/ 0 h 340711"/>
              <a:gd name="connsiteX1" fmla="*/ 228600 w 609601"/>
              <a:gd name="connsiteY1" fmla="*/ 304799 h 340711"/>
              <a:gd name="connsiteX2" fmla="*/ 609601 w 609601"/>
              <a:gd name="connsiteY2" fmla="*/ 304800 h 340711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20980 w 609601"/>
              <a:gd name="connsiteY1" fmla="*/ 26288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60985 w 609601"/>
              <a:gd name="connsiteY1" fmla="*/ 266699 h 304800"/>
              <a:gd name="connsiteX2" fmla="*/ 609601 w 609601"/>
              <a:gd name="connsiteY2" fmla="*/ 304800 h 304800"/>
              <a:gd name="connsiteX0" fmla="*/ 0 w 609601"/>
              <a:gd name="connsiteY0" fmla="*/ 0 h 304800"/>
              <a:gd name="connsiteX1" fmla="*/ 283845 w 609601"/>
              <a:gd name="connsiteY1" fmla="*/ 268604 h 304800"/>
              <a:gd name="connsiteX2" fmla="*/ 609601 w 609601"/>
              <a:gd name="connsiteY2" fmla="*/ 304800 h 304800"/>
              <a:gd name="connsiteX0" fmla="*/ 0 w 609600"/>
              <a:gd name="connsiteY0" fmla="*/ 0 h 457200"/>
              <a:gd name="connsiteX1" fmla="*/ 283845 w 609600"/>
              <a:gd name="connsiteY1" fmla="*/ 268604 h 457200"/>
              <a:gd name="connsiteX2" fmla="*/ 609600 w 609600"/>
              <a:gd name="connsiteY2" fmla="*/ 457200 h 457200"/>
              <a:gd name="connsiteX0" fmla="*/ 847 w 610447"/>
              <a:gd name="connsiteY0" fmla="*/ 0 h 959167"/>
              <a:gd name="connsiteX1" fmla="*/ 229447 w 610447"/>
              <a:gd name="connsiteY1" fmla="*/ 914400 h 959167"/>
              <a:gd name="connsiteX2" fmla="*/ 284692 w 610447"/>
              <a:gd name="connsiteY2" fmla="*/ 268604 h 959167"/>
              <a:gd name="connsiteX3" fmla="*/ 610447 w 610447"/>
              <a:gd name="connsiteY3" fmla="*/ 457200 h 959167"/>
              <a:gd name="connsiteX0" fmla="*/ 524194 w 524194"/>
              <a:gd name="connsiteY0" fmla="*/ 1330748 h 1331595"/>
              <a:gd name="connsiteX1" fmla="*/ 66993 w 524194"/>
              <a:gd name="connsiteY1" fmla="*/ 721149 h 1331595"/>
              <a:gd name="connsiteX2" fmla="*/ 122238 w 524194"/>
              <a:gd name="connsiteY2" fmla="*/ 75353 h 1331595"/>
              <a:gd name="connsiteX3" fmla="*/ 447993 w 524194"/>
              <a:gd name="connsiteY3" fmla="*/ 263949 h 1331595"/>
              <a:gd name="connsiteX0" fmla="*/ 504403 w 504403"/>
              <a:gd name="connsiteY0" fmla="*/ 1330748 h 1331595"/>
              <a:gd name="connsiteX1" fmla="*/ 428202 w 504403"/>
              <a:gd name="connsiteY1" fmla="*/ 1102147 h 1331595"/>
              <a:gd name="connsiteX2" fmla="*/ 102447 w 504403"/>
              <a:gd name="connsiteY2" fmla="*/ 75353 h 1331595"/>
              <a:gd name="connsiteX3" fmla="*/ 428202 w 504403"/>
              <a:gd name="connsiteY3" fmla="*/ 263949 h 1331595"/>
              <a:gd name="connsiteX0" fmla="*/ 483448 w 483448"/>
              <a:gd name="connsiteY0" fmla="*/ 1069213 h 1070060"/>
              <a:gd name="connsiteX1" fmla="*/ 407247 w 483448"/>
              <a:gd name="connsiteY1" fmla="*/ 840612 h 1070060"/>
              <a:gd name="connsiteX2" fmla="*/ 102447 w 483448"/>
              <a:gd name="connsiteY2" fmla="*/ 154812 h 1070060"/>
              <a:gd name="connsiteX3" fmla="*/ 407247 w 483448"/>
              <a:gd name="connsiteY3" fmla="*/ 2414 h 1070060"/>
              <a:gd name="connsiteX0" fmla="*/ 331049 w 331049"/>
              <a:gd name="connsiteY0" fmla="*/ 1069213 h 1070060"/>
              <a:gd name="connsiteX1" fmla="*/ 254848 w 331049"/>
              <a:gd name="connsiteY1" fmla="*/ 840612 h 1070060"/>
              <a:gd name="connsiteX2" fmla="*/ 102447 w 331049"/>
              <a:gd name="connsiteY2" fmla="*/ 154812 h 1070060"/>
              <a:gd name="connsiteX3" fmla="*/ 254848 w 331049"/>
              <a:gd name="connsiteY3" fmla="*/ 2414 h 1070060"/>
              <a:gd name="connsiteX0" fmla="*/ 331049 w 331049"/>
              <a:gd name="connsiteY0" fmla="*/ 1066799 h 1067646"/>
              <a:gd name="connsiteX1" fmla="*/ 254848 w 331049"/>
              <a:gd name="connsiteY1" fmla="*/ 838198 h 1067646"/>
              <a:gd name="connsiteX2" fmla="*/ 102447 w 331049"/>
              <a:gd name="connsiteY2" fmla="*/ 152398 h 1067646"/>
              <a:gd name="connsiteX3" fmla="*/ 254848 w 331049"/>
              <a:gd name="connsiteY3" fmla="*/ 0 h 1067646"/>
              <a:gd name="connsiteX0" fmla="*/ 331049 w 331049"/>
              <a:gd name="connsiteY0" fmla="*/ 1066799 h 1067646"/>
              <a:gd name="connsiteX1" fmla="*/ 254848 w 331049"/>
              <a:gd name="connsiteY1" fmla="*/ 838198 h 1067646"/>
              <a:gd name="connsiteX2" fmla="*/ 102447 w 331049"/>
              <a:gd name="connsiteY2" fmla="*/ 152398 h 1067646"/>
              <a:gd name="connsiteX3" fmla="*/ 254848 w 331049"/>
              <a:gd name="connsiteY3" fmla="*/ 0 h 1067646"/>
              <a:gd name="connsiteX0" fmla="*/ 482602 w 482602"/>
              <a:gd name="connsiteY0" fmla="*/ 1066799 h 1067646"/>
              <a:gd name="connsiteX1" fmla="*/ 406401 w 482602"/>
              <a:gd name="connsiteY1" fmla="*/ 838198 h 1067646"/>
              <a:gd name="connsiteX2" fmla="*/ 25400 w 482602"/>
              <a:gd name="connsiteY2" fmla="*/ 457198 h 1067646"/>
              <a:gd name="connsiteX3" fmla="*/ 254000 w 482602"/>
              <a:gd name="connsiteY3" fmla="*/ 152398 h 1067646"/>
              <a:gd name="connsiteX4" fmla="*/ 406401 w 482602"/>
              <a:gd name="connsiteY4" fmla="*/ 0 h 1067646"/>
              <a:gd name="connsiteX0" fmla="*/ 482602 w 482602"/>
              <a:gd name="connsiteY0" fmla="*/ 1066799 h 1067646"/>
              <a:gd name="connsiteX1" fmla="*/ 406401 w 482602"/>
              <a:gd name="connsiteY1" fmla="*/ 838198 h 1067646"/>
              <a:gd name="connsiteX2" fmla="*/ 25400 w 482602"/>
              <a:gd name="connsiteY2" fmla="*/ 457198 h 1067646"/>
              <a:gd name="connsiteX3" fmla="*/ 254000 w 482602"/>
              <a:gd name="connsiteY3" fmla="*/ 152398 h 1067646"/>
              <a:gd name="connsiteX4" fmla="*/ 406401 w 482602"/>
              <a:gd name="connsiteY4" fmla="*/ 0 h 1067646"/>
              <a:gd name="connsiteX0" fmla="*/ 482602 w 482602"/>
              <a:gd name="connsiteY0" fmla="*/ 1066799 h 1067646"/>
              <a:gd name="connsiteX1" fmla="*/ 406401 w 482602"/>
              <a:gd name="connsiteY1" fmla="*/ 838198 h 1067646"/>
              <a:gd name="connsiteX2" fmla="*/ 25400 w 482602"/>
              <a:gd name="connsiteY2" fmla="*/ 457198 h 1067646"/>
              <a:gd name="connsiteX3" fmla="*/ 254000 w 482602"/>
              <a:gd name="connsiteY3" fmla="*/ 152398 h 1067646"/>
              <a:gd name="connsiteX4" fmla="*/ 406401 w 482602"/>
              <a:gd name="connsiteY4" fmla="*/ 0 h 1067646"/>
              <a:gd name="connsiteX0" fmla="*/ 482602 w 482602"/>
              <a:gd name="connsiteY0" fmla="*/ 1066799 h 1067646"/>
              <a:gd name="connsiteX1" fmla="*/ 406401 w 482602"/>
              <a:gd name="connsiteY1" fmla="*/ 838198 h 1067646"/>
              <a:gd name="connsiteX2" fmla="*/ 25400 w 482602"/>
              <a:gd name="connsiteY2" fmla="*/ 457198 h 1067646"/>
              <a:gd name="connsiteX3" fmla="*/ 254000 w 482602"/>
              <a:gd name="connsiteY3" fmla="*/ 152398 h 1067646"/>
              <a:gd name="connsiteX4" fmla="*/ 406401 w 482602"/>
              <a:gd name="connsiteY4" fmla="*/ 0 h 1067646"/>
              <a:gd name="connsiteX0" fmla="*/ 482602 w 482602"/>
              <a:gd name="connsiteY0" fmla="*/ 1066799 h 1067646"/>
              <a:gd name="connsiteX1" fmla="*/ 406401 w 482602"/>
              <a:gd name="connsiteY1" fmla="*/ 838198 h 1067646"/>
              <a:gd name="connsiteX2" fmla="*/ 25400 w 482602"/>
              <a:gd name="connsiteY2" fmla="*/ 457198 h 1067646"/>
              <a:gd name="connsiteX3" fmla="*/ 254000 w 482602"/>
              <a:gd name="connsiteY3" fmla="*/ 152398 h 1067646"/>
              <a:gd name="connsiteX4" fmla="*/ 406401 w 482602"/>
              <a:gd name="connsiteY4" fmla="*/ 0 h 1067646"/>
              <a:gd name="connsiteX0" fmla="*/ 469902 w 469902"/>
              <a:gd name="connsiteY0" fmla="*/ 1066799 h 1067646"/>
              <a:gd name="connsiteX1" fmla="*/ 393701 w 469902"/>
              <a:gd name="connsiteY1" fmla="*/ 838198 h 1067646"/>
              <a:gd name="connsiteX2" fmla="*/ 12700 w 469902"/>
              <a:gd name="connsiteY2" fmla="*/ 457198 h 1067646"/>
              <a:gd name="connsiteX3" fmla="*/ 317500 w 469902"/>
              <a:gd name="connsiteY3" fmla="*/ 152398 h 1067646"/>
              <a:gd name="connsiteX4" fmla="*/ 393701 w 469902"/>
              <a:gd name="connsiteY4" fmla="*/ 0 h 1067646"/>
              <a:gd name="connsiteX0" fmla="*/ 469902 w 469902"/>
              <a:gd name="connsiteY0" fmla="*/ 1066799 h 1067646"/>
              <a:gd name="connsiteX1" fmla="*/ 393701 w 469902"/>
              <a:gd name="connsiteY1" fmla="*/ 838198 h 1067646"/>
              <a:gd name="connsiteX2" fmla="*/ 12700 w 469902"/>
              <a:gd name="connsiteY2" fmla="*/ 533398 h 1067646"/>
              <a:gd name="connsiteX3" fmla="*/ 317500 w 469902"/>
              <a:gd name="connsiteY3" fmla="*/ 152398 h 1067646"/>
              <a:gd name="connsiteX4" fmla="*/ 393701 w 469902"/>
              <a:gd name="connsiteY4" fmla="*/ 0 h 1067646"/>
              <a:gd name="connsiteX0" fmla="*/ 457202 w 457202"/>
              <a:gd name="connsiteY0" fmla="*/ 1066799 h 1067646"/>
              <a:gd name="connsiteX1" fmla="*/ 381001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57202"/>
              <a:gd name="connsiteY0" fmla="*/ 1066799 h 1067646"/>
              <a:gd name="connsiteX1" fmla="*/ 381001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57202"/>
              <a:gd name="connsiteY0" fmla="*/ 1066799 h 1067646"/>
              <a:gd name="connsiteX1" fmla="*/ 381001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57202"/>
              <a:gd name="connsiteY0" fmla="*/ 1066799 h 1067646"/>
              <a:gd name="connsiteX1" fmla="*/ 381001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57202"/>
              <a:gd name="connsiteY0" fmla="*/ 1066799 h 1067646"/>
              <a:gd name="connsiteX1" fmla="*/ 304800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57202"/>
              <a:gd name="connsiteY0" fmla="*/ 1066799 h 1067646"/>
              <a:gd name="connsiteX1" fmla="*/ 304800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57202"/>
              <a:gd name="connsiteY0" fmla="*/ 1066799 h 1067646"/>
              <a:gd name="connsiteX1" fmla="*/ 304800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57202"/>
              <a:gd name="connsiteY0" fmla="*/ 1066799 h 1067646"/>
              <a:gd name="connsiteX1" fmla="*/ 304800 w 457202"/>
              <a:gd name="connsiteY1" fmla="*/ 838198 h 1067646"/>
              <a:gd name="connsiteX2" fmla="*/ 0 w 457202"/>
              <a:gd name="connsiteY2" fmla="*/ 533398 h 1067646"/>
              <a:gd name="connsiteX3" fmla="*/ 304800 w 457202"/>
              <a:gd name="connsiteY3" fmla="*/ 152398 h 1067646"/>
              <a:gd name="connsiteX4" fmla="*/ 381001 w 457202"/>
              <a:gd name="connsiteY4" fmla="*/ 0 h 1067646"/>
              <a:gd name="connsiteX0" fmla="*/ 457202 w 462070"/>
              <a:gd name="connsiteY0" fmla="*/ 1066799 h 1066799"/>
              <a:gd name="connsiteX1" fmla="*/ 304800 w 462070"/>
              <a:gd name="connsiteY1" fmla="*/ 838198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457202 w 495300"/>
              <a:gd name="connsiteY0" fmla="*/ 1066799 h 1066799"/>
              <a:gd name="connsiteX1" fmla="*/ 457200 w 495300"/>
              <a:gd name="connsiteY1" fmla="*/ 838198 h 1066799"/>
              <a:gd name="connsiteX2" fmla="*/ 0 w 495300"/>
              <a:gd name="connsiteY2" fmla="*/ 533398 h 1066799"/>
              <a:gd name="connsiteX3" fmla="*/ 304800 w 495300"/>
              <a:gd name="connsiteY3" fmla="*/ 152398 h 1066799"/>
              <a:gd name="connsiteX4" fmla="*/ 381001 w 495300"/>
              <a:gd name="connsiteY4" fmla="*/ 0 h 1066799"/>
              <a:gd name="connsiteX0" fmla="*/ 457202 w 462070"/>
              <a:gd name="connsiteY0" fmla="*/ 1066799 h 1066799"/>
              <a:gd name="connsiteX1" fmla="*/ 457200 w 462070"/>
              <a:gd name="connsiteY1" fmla="*/ 838198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457202 w 462070"/>
              <a:gd name="connsiteY0" fmla="*/ 1066799 h 1066799"/>
              <a:gd name="connsiteX1" fmla="*/ 457200 w 462070"/>
              <a:gd name="connsiteY1" fmla="*/ 838198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457202 w 462070"/>
              <a:gd name="connsiteY0" fmla="*/ 1066799 h 1066799"/>
              <a:gd name="connsiteX1" fmla="*/ 381000 w 462070"/>
              <a:gd name="connsiteY1" fmla="*/ 761998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457202 w 462070"/>
              <a:gd name="connsiteY0" fmla="*/ 1066799 h 1066799"/>
              <a:gd name="connsiteX1" fmla="*/ 381000 w 462070"/>
              <a:gd name="connsiteY1" fmla="*/ 761998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457202 w 489585"/>
              <a:gd name="connsiteY0" fmla="*/ 1066799 h 1066799"/>
              <a:gd name="connsiteX1" fmla="*/ 381000 w 489585"/>
              <a:gd name="connsiteY1" fmla="*/ 761998 h 1066799"/>
              <a:gd name="connsiteX2" fmla="*/ 0 w 489585"/>
              <a:gd name="connsiteY2" fmla="*/ 533398 h 1066799"/>
              <a:gd name="connsiteX3" fmla="*/ 304800 w 489585"/>
              <a:gd name="connsiteY3" fmla="*/ 152398 h 1066799"/>
              <a:gd name="connsiteX4" fmla="*/ 381001 w 489585"/>
              <a:gd name="connsiteY4" fmla="*/ 0 h 1066799"/>
              <a:gd name="connsiteX0" fmla="*/ 457202 w 520065"/>
              <a:gd name="connsiteY0" fmla="*/ 1066799 h 1066799"/>
              <a:gd name="connsiteX1" fmla="*/ 411480 w 520065"/>
              <a:gd name="connsiteY1" fmla="*/ 809623 h 1066799"/>
              <a:gd name="connsiteX2" fmla="*/ 0 w 520065"/>
              <a:gd name="connsiteY2" fmla="*/ 533398 h 1066799"/>
              <a:gd name="connsiteX3" fmla="*/ 304800 w 520065"/>
              <a:gd name="connsiteY3" fmla="*/ 152398 h 1066799"/>
              <a:gd name="connsiteX4" fmla="*/ 381001 w 520065"/>
              <a:gd name="connsiteY4" fmla="*/ 0 h 1066799"/>
              <a:gd name="connsiteX0" fmla="*/ 457202 w 462070"/>
              <a:gd name="connsiteY0" fmla="*/ 1066799 h 1066799"/>
              <a:gd name="connsiteX1" fmla="*/ 411480 w 462070"/>
              <a:gd name="connsiteY1" fmla="*/ 809623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457202 w 462070"/>
              <a:gd name="connsiteY0" fmla="*/ 1066799 h 1066799"/>
              <a:gd name="connsiteX1" fmla="*/ 411480 w 462070"/>
              <a:gd name="connsiteY1" fmla="*/ 809623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457202 w 462070"/>
              <a:gd name="connsiteY0" fmla="*/ 1066799 h 1066799"/>
              <a:gd name="connsiteX1" fmla="*/ 411480 w 462070"/>
              <a:gd name="connsiteY1" fmla="*/ 809623 h 1066799"/>
              <a:gd name="connsiteX2" fmla="*/ 0 w 462070"/>
              <a:gd name="connsiteY2" fmla="*/ 533398 h 1066799"/>
              <a:gd name="connsiteX3" fmla="*/ 304800 w 462070"/>
              <a:gd name="connsiteY3" fmla="*/ 152398 h 1066799"/>
              <a:gd name="connsiteX4" fmla="*/ 381001 w 462070"/>
              <a:gd name="connsiteY4" fmla="*/ 0 h 1066799"/>
              <a:gd name="connsiteX0" fmla="*/ 381002 w 385870"/>
              <a:gd name="connsiteY0" fmla="*/ 1066799 h 1066799"/>
              <a:gd name="connsiteX1" fmla="*/ 335280 w 385870"/>
              <a:gd name="connsiteY1" fmla="*/ 809623 h 1066799"/>
              <a:gd name="connsiteX2" fmla="*/ 0 w 385870"/>
              <a:gd name="connsiteY2" fmla="*/ 533398 h 1066799"/>
              <a:gd name="connsiteX3" fmla="*/ 228600 w 385870"/>
              <a:gd name="connsiteY3" fmla="*/ 152398 h 1066799"/>
              <a:gd name="connsiteX4" fmla="*/ 304801 w 385870"/>
              <a:gd name="connsiteY4" fmla="*/ 0 h 1066799"/>
              <a:gd name="connsiteX0" fmla="*/ 383542 w 388410"/>
              <a:gd name="connsiteY0" fmla="*/ 1066799 h 1066799"/>
              <a:gd name="connsiteX1" fmla="*/ 337820 w 388410"/>
              <a:gd name="connsiteY1" fmla="*/ 809623 h 1066799"/>
              <a:gd name="connsiteX2" fmla="*/ 2540 w 388410"/>
              <a:gd name="connsiteY2" fmla="*/ 533398 h 1066799"/>
              <a:gd name="connsiteX3" fmla="*/ 231140 w 388410"/>
              <a:gd name="connsiteY3" fmla="*/ 152398 h 1066799"/>
              <a:gd name="connsiteX4" fmla="*/ 307341 w 388410"/>
              <a:gd name="connsiteY4" fmla="*/ 0 h 1066799"/>
              <a:gd name="connsiteX0" fmla="*/ 391797 w 396665"/>
              <a:gd name="connsiteY0" fmla="*/ 1066799 h 1066799"/>
              <a:gd name="connsiteX1" fmla="*/ 346075 w 396665"/>
              <a:gd name="connsiteY1" fmla="*/ 809623 h 1066799"/>
              <a:gd name="connsiteX2" fmla="*/ 10795 w 396665"/>
              <a:gd name="connsiteY2" fmla="*/ 533398 h 1066799"/>
              <a:gd name="connsiteX3" fmla="*/ 239395 w 396665"/>
              <a:gd name="connsiteY3" fmla="*/ 152398 h 1066799"/>
              <a:gd name="connsiteX4" fmla="*/ 315596 w 396665"/>
              <a:gd name="connsiteY4" fmla="*/ 0 h 1066799"/>
              <a:gd name="connsiteX0" fmla="*/ 399417 w 404285"/>
              <a:gd name="connsiteY0" fmla="*/ 1066799 h 1066799"/>
              <a:gd name="connsiteX1" fmla="*/ 353695 w 404285"/>
              <a:gd name="connsiteY1" fmla="*/ 809623 h 1066799"/>
              <a:gd name="connsiteX2" fmla="*/ 10795 w 404285"/>
              <a:gd name="connsiteY2" fmla="*/ 495298 h 1066799"/>
              <a:gd name="connsiteX3" fmla="*/ 247015 w 404285"/>
              <a:gd name="connsiteY3" fmla="*/ 152398 h 1066799"/>
              <a:gd name="connsiteX4" fmla="*/ 323216 w 404285"/>
              <a:gd name="connsiteY4" fmla="*/ 0 h 1066799"/>
              <a:gd name="connsiteX0" fmla="*/ 399417 w 404285"/>
              <a:gd name="connsiteY0" fmla="*/ 1066799 h 1066799"/>
              <a:gd name="connsiteX1" fmla="*/ 353695 w 404285"/>
              <a:gd name="connsiteY1" fmla="*/ 809623 h 1066799"/>
              <a:gd name="connsiteX2" fmla="*/ 10795 w 404285"/>
              <a:gd name="connsiteY2" fmla="*/ 495298 h 1066799"/>
              <a:gd name="connsiteX3" fmla="*/ 307975 w 404285"/>
              <a:gd name="connsiteY3" fmla="*/ 177163 h 1066799"/>
              <a:gd name="connsiteX4" fmla="*/ 323216 w 404285"/>
              <a:gd name="connsiteY4" fmla="*/ 0 h 1066799"/>
              <a:gd name="connsiteX0" fmla="*/ 399417 w 404285"/>
              <a:gd name="connsiteY0" fmla="*/ 1066799 h 1066799"/>
              <a:gd name="connsiteX1" fmla="*/ 353695 w 404285"/>
              <a:gd name="connsiteY1" fmla="*/ 809623 h 1066799"/>
              <a:gd name="connsiteX2" fmla="*/ 10795 w 404285"/>
              <a:gd name="connsiteY2" fmla="*/ 495298 h 1066799"/>
              <a:gd name="connsiteX3" fmla="*/ 281305 w 404285"/>
              <a:gd name="connsiteY3" fmla="*/ 182878 h 1066799"/>
              <a:gd name="connsiteX4" fmla="*/ 323216 w 404285"/>
              <a:gd name="connsiteY4" fmla="*/ 0 h 1066799"/>
              <a:gd name="connsiteX0" fmla="*/ 399417 w 404285"/>
              <a:gd name="connsiteY0" fmla="*/ 1066799 h 1066799"/>
              <a:gd name="connsiteX1" fmla="*/ 311785 w 404285"/>
              <a:gd name="connsiteY1" fmla="*/ 813433 h 1066799"/>
              <a:gd name="connsiteX2" fmla="*/ 10795 w 404285"/>
              <a:gd name="connsiteY2" fmla="*/ 495298 h 1066799"/>
              <a:gd name="connsiteX3" fmla="*/ 281305 w 404285"/>
              <a:gd name="connsiteY3" fmla="*/ 182878 h 1066799"/>
              <a:gd name="connsiteX4" fmla="*/ 323216 w 404285"/>
              <a:gd name="connsiteY4" fmla="*/ 0 h 1066799"/>
              <a:gd name="connsiteX0" fmla="*/ 399417 w 404285"/>
              <a:gd name="connsiteY0" fmla="*/ 1066799 h 1066799"/>
              <a:gd name="connsiteX1" fmla="*/ 311785 w 404285"/>
              <a:gd name="connsiteY1" fmla="*/ 813433 h 1066799"/>
              <a:gd name="connsiteX2" fmla="*/ 10795 w 404285"/>
              <a:gd name="connsiteY2" fmla="*/ 495298 h 1066799"/>
              <a:gd name="connsiteX3" fmla="*/ 281305 w 404285"/>
              <a:gd name="connsiteY3" fmla="*/ 182878 h 1066799"/>
              <a:gd name="connsiteX4" fmla="*/ 323216 w 404285"/>
              <a:gd name="connsiteY4" fmla="*/ 0 h 1066799"/>
              <a:gd name="connsiteX0" fmla="*/ 399417 w 423560"/>
              <a:gd name="connsiteY0" fmla="*/ 1066799 h 1066799"/>
              <a:gd name="connsiteX1" fmla="*/ 311785 w 423560"/>
              <a:gd name="connsiteY1" fmla="*/ 813433 h 1066799"/>
              <a:gd name="connsiteX2" fmla="*/ 10795 w 423560"/>
              <a:gd name="connsiteY2" fmla="*/ 495298 h 1066799"/>
              <a:gd name="connsiteX3" fmla="*/ 281305 w 423560"/>
              <a:gd name="connsiteY3" fmla="*/ 182878 h 1066799"/>
              <a:gd name="connsiteX4" fmla="*/ 323216 w 423560"/>
              <a:gd name="connsiteY4" fmla="*/ 0 h 1066799"/>
              <a:gd name="connsiteX0" fmla="*/ 399417 w 423560"/>
              <a:gd name="connsiteY0" fmla="*/ 1066799 h 1066799"/>
              <a:gd name="connsiteX1" fmla="*/ 311785 w 423560"/>
              <a:gd name="connsiteY1" fmla="*/ 813433 h 1066799"/>
              <a:gd name="connsiteX2" fmla="*/ 10795 w 423560"/>
              <a:gd name="connsiteY2" fmla="*/ 495298 h 1066799"/>
              <a:gd name="connsiteX3" fmla="*/ 281305 w 423560"/>
              <a:gd name="connsiteY3" fmla="*/ 182878 h 1066799"/>
              <a:gd name="connsiteX4" fmla="*/ 323216 w 423560"/>
              <a:gd name="connsiteY4" fmla="*/ 0 h 1066799"/>
              <a:gd name="connsiteX0" fmla="*/ 399417 w 423560"/>
              <a:gd name="connsiteY0" fmla="*/ 1066799 h 1066799"/>
              <a:gd name="connsiteX1" fmla="*/ 311785 w 423560"/>
              <a:gd name="connsiteY1" fmla="*/ 813433 h 1066799"/>
              <a:gd name="connsiteX2" fmla="*/ 10795 w 423560"/>
              <a:gd name="connsiteY2" fmla="*/ 495298 h 1066799"/>
              <a:gd name="connsiteX3" fmla="*/ 281305 w 423560"/>
              <a:gd name="connsiteY3" fmla="*/ 182878 h 1066799"/>
              <a:gd name="connsiteX4" fmla="*/ 323216 w 423560"/>
              <a:gd name="connsiteY4" fmla="*/ 0 h 1066799"/>
              <a:gd name="connsiteX0" fmla="*/ 388622 w 412765"/>
              <a:gd name="connsiteY0" fmla="*/ 1066799 h 1066799"/>
              <a:gd name="connsiteX1" fmla="*/ 300990 w 412765"/>
              <a:gd name="connsiteY1" fmla="*/ 813433 h 1066799"/>
              <a:gd name="connsiteX2" fmla="*/ 0 w 412765"/>
              <a:gd name="connsiteY2" fmla="*/ 495298 h 1066799"/>
              <a:gd name="connsiteX3" fmla="*/ 270510 w 412765"/>
              <a:gd name="connsiteY3" fmla="*/ 182878 h 1066799"/>
              <a:gd name="connsiteX4" fmla="*/ 312421 w 412765"/>
              <a:gd name="connsiteY4" fmla="*/ 0 h 1066799"/>
              <a:gd name="connsiteX0" fmla="*/ 396877 w 421020"/>
              <a:gd name="connsiteY0" fmla="*/ 1066799 h 1066799"/>
              <a:gd name="connsiteX1" fmla="*/ 309245 w 421020"/>
              <a:gd name="connsiteY1" fmla="*/ 813433 h 1066799"/>
              <a:gd name="connsiteX2" fmla="*/ 8255 w 421020"/>
              <a:gd name="connsiteY2" fmla="*/ 495298 h 1066799"/>
              <a:gd name="connsiteX3" fmla="*/ 278765 w 421020"/>
              <a:gd name="connsiteY3" fmla="*/ 182878 h 1066799"/>
              <a:gd name="connsiteX4" fmla="*/ 320676 w 421020"/>
              <a:gd name="connsiteY4" fmla="*/ 0 h 1066799"/>
              <a:gd name="connsiteX0" fmla="*/ 368302 w 392445"/>
              <a:gd name="connsiteY0" fmla="*/ 1066799 h 1066799"/>
              <a:gd name="connsiteX1" fmla="*/ 280670 w 392445"/>
              <a:gd name="connsiteY1" fmla="*/ 813433 h 1066799"/>
              <a:gd name="connsiteX2" fmla="*/ 8255 w 392445"/>
              <a:gd name="connsiteY2" fmla="*/ 497203 h 1066799"/>
              <a:gd name="connsiteX3" fmla="*/ 250190 w 392445"/>
              <a:gd name="connsiteY3" fmla="*/ 182878 h 1066799"/>
              <a:gd name="connsiteX4" fmla="*/ 292101 w 392445"/>
              <a:gd name="connsiteY4" fmla="*/ 0 h 1066799"/>
              <a:gd name="connsiteX0" fmla="*/ 361317 w 366185"/>
              <a:gd name="connsiteY0" fmla="*/ 1066799 h 1066799"/>
              <a:gd name="connsiteX1" fmla="*/ 235585 w 366185"/>
              <a:gd name="connsiteY1" fmla="*/ 773428 h 1066799"/>
              <a:gd name="connsiteX2" fmla="*/ 1270 w 366185"/>
              <a:gd name="connsiteY2" fmla="*/ 497203 h 1066799"/>
              <a:gd name="connsiteX3" fmla="*/ 243205 w 366185"/>
              <a:gd name="connsiteY3" fmla="*/ 182878 h 1066799"/>
              <a:gd name="connsiteX4" fmla="*/ 285116 w 366185"/>
              <a:gd name="connsiteY4" fmla="*/ 0 h 1066799"/>
              <a:gd name="connsiteX0" fmla="*/ 361317 w 366185"/>
              <a:gd name="connsiteY0" fmla="*/ 1066799 h 1066799"/>
              <a:gd name="connsiteX1" fmla="*/ 235585 w 366185"/>
              <a:gd name="connsiteY1" fmla="*/ 773428 h 1066799"/>
              <a:gd name="connsiteX2" fmla="*/ 1270 w 366185"/>
              <a:gd name="connsiteY2" fmla="*/ 497203 h 1066799"/>
              <a:gd name="connsiteX3" fmla="*/ 243205 w 366185"/>
              <a:gd name="connsiteY3" fmla="*/ 182878 h 1066799"/>
              <a:gd name="connsiteX4" fmla="*/ 285116 w 366185"/>
              <a:gd name="connsiteY4" fmla="*/ 0 h 1066799"/>
              <a:gd name="connsiteX0" fmla="*/ 382272 w 387140"/>
              <a:gd name="connsiteY0" fmla="*/ 1066799 h 1066799"/>
              <a:gd name="connsiteX1" fmla="*/ 256540 w 387140"/>
              <a:gd name="connsiteY1" fmla="*/ 773428 h 1066799"/>
              <a:gd name="connsiteX2" fmla="*/ 1270 w 387140"/>
              <a:gd name="connsiteY2" fmla="*/ 457198 h 1066799"/>
              <a:gd name="connsiteX3" fmla="*/ 264160 w 387140"/>
              <a:gd name="connsiteY3" fmla="*/ 182878 h 1066799"/>
              <a:gd name="connsiteX4" fmla="*/ 306071 w 387140"/>
              <a:gd name="connsiteY4" fmla="*/ 0 h 1066799"/>
              <a:gd name="connsiteX0" fmla="*/ 382272 w 387140"/>
              <a:gd name="connsiteY0" fmla="*/ 1066799 h 1066799"/>
              <a:gd name="connsiteX1" fmla="*/ 256540 w 387140"/>
              <a:gd name="connsiteY1" fmla="*/ 773428 h 1066799"/>
              <a:gd name="connsiteX2" fmla="*/ 1270 w 387140"/>
              <a:gd name="connsiteY2" fmla="*/ 457198 h 1066799"/>
              <a:gd name="connsiteX3" fmla="*/ 264160 w 387140"/>
              <a:gd name="connsiteY3" fmla="*/ 182878 h 1066799"/>
              <a:gd name="connsiteX4" fmla="*/ 306071 w 387140"/>
              <a:gd name="connsiteY4" fmla="*/ 0 h 1066799"/>
              <a:gd name="connsiteX0" fmla="*/ 382272 w 387140"/>
              <a:gd name="connsiteY0" fmla="*/ 1066799 h 1066799"/>
              <a:gd name="connsiteX1" fmla="*/ 256540 w 387140"/>
              <a:gd name="connsiteY1" fmla="*/ 773428 h 1066799"/>
              <a:gd name="connsiteX2" fmla="*/ 1270 w 387140"/>
              <a:gd name="connsiteY2" fmla="*/ 457198 h 1066799"/>
              <a:gd name="connsiteX3" fmla="*/ 264160 w 387140"/>
              <a:gd name="connsiteY3" fmla="*/ 182878 h 1066799"/>
              <a:gd name="connsiteX4" fmla="*/ 306071 w 387140"/>
              <a:gd name="connsiteY4" fmla="*/ 0 h 1066799"/>
              <a:gd name="connsiteX0" fmla="*/ 382272 w 387140"/>
              <a:gd name="connsiteY0" fmla="*/ 1066799 h 1066799"/>
              <a:gd name="connsiteX1" fmla="*/ 229870 w 387140"/>
              <a:gd name="connsiteY1" fmla="*/ 838198 h 1066799"/>
              <a:gd name="connsiteX2" fmla="*/ 1270 w 387140"/>
              <a:gd name="connsiteY2" fmla="*/ 457198 h 1066799"/>
              <a:gd name="connsiteX3" fmla="*/ 264160 w 387140"/>
              <a:gd name="connsiteY3" fmla="*/ 182878 h 1066799"/>
              <a:gd name="connsiteX4" fmla="*/ 306071 w 387140"/>
              <a:gd name="connsiteY4" fmla="*/ 0 h 1066799"/>
              <a:gd name="connsiteX0" fmla="*/ 382272 w 387140"/>
              <a:gd name="connsiteY0" fmla="*/ 1066799 h 1066799"/>
              <a:gd name="connsiteX1" fmla="*/ 237490 w 387140"/>
              <a:gd name="connsiteY1" fmla="*/ 822958 h 1066799"/>
              <a:gd name="connsiteX2" fmla="*/ 1270 w 387140"/>
              <a:gd name="connsiteY2" fmla="*/ 457198 h 1066799"/>
              <a:gd name="connsiteX3" fmla="*/ 264160 w 387140"/>
              <a:gd name="connsiteY3" fmla="*/ 182878 h 1066799"/>
              <a:gd name="connsiteX4" fmla="*/ 306071 w 387140"/>
              <a:gd name="connsiteY4" fmla="*/ 0 h 1066799"/>
              <a:gd name="connsiteX0" fmla="*/ 382272 w 385235"/>
              <a:gd name="connsiteY0" fmla="*/ 1066799 h 1066799"/>
              <a:gd name="connsiteX1" fmla="*/ 237490 w 385235"/>
              <a:gd name="connsiteY1" fmla="*/ 822958 h 1066799"/>
              <a:gd name="connsiteX2" fmla="*/ 1270 w 385235"/>
              <a:gd name="connsiteY2" fmla="*/ 457198 h 1066799"/>
              <a:gd name="connsiteX3" fmla="*/ 264160 w 385235"/>
              <a:gd name="connsiteY3" fmla="*/ 182878 h 1066799"/>
              <a:gd name="connsiteX4" fmla="*/ 306071 w 385235"/>
              <a:gd name="connsiteY4" fmla="*/ 0 h 1066799"/>
              <a:gd name="connsiteX0" fmla="*/ 380367 w 383330"/>
              <a:gd name="connsiteY0" fmla="*/ 1066799 h 1066799"/>
              <a:gd name="connsiteX1" fmla="*/ 235585 w 383330"/>
              <a:gd name="connsiteY1" fmla="*/ 822958 h 1066799"/>
              <a:gd name="connsiteX2" fmla="*/ 1270 w 383330"/>
              <a:gd name="connsiteY2" fmla="*/ 508633 h 1066799"/>
              <a:gd name="connsiteX3" fmla="*/ 262255 w 383330"/>
              <a:gd name="connsiteY3" fmla="*/ 182878 h 1066799"/>
              <a:gd name="connsiteX4" fmla="*/ 304166 w 383330"/>
              <a:gd name="connsiteY4" fmla="*/ 0 h 1066799"/>
              <a:gd name="connsiteX0" fmla="*/ 380367 w 383330"/>
              <a:gd name="connsiteY0" fmla="*/ 1066799 h 1066799"/>
              <a:gd name="connsiteX1" fmla="*/ 235585 w 383330"/>
              <a:gd name="connsiteY1" fmla="*/ 822958 h 1066799"/>
              <a:gd name="connsiteX2" fmla="*/ 1270 w 383330"/>
              <a:gd name="connsiteY2" fmla="*/ 508633 h 1066799"/>
              <a:gd name="connsiteX3" fmla="*/ 208915 w 383330"/>
              <a:gd name="connsiteY3" fmla="*/ 234313 h 1066799"/>
              <a:gd name="connsiteX4" fmla="*/ 304166 w 383330"/>
              <a:gd name="connsiteY4" fmla="*/ 0 h 1066799"/>
              <a:gd name="connsiteX0" fmla="*/ 380367 w 383330"/>
              <a:gd name="connsiteY0" fmla="*/ 1066799 h 1066799"/>
              <a:gd name="connsiteX1" fmla="*/ 235585 w 383330"/>
              <a:gd name="connsiteY1" fmla="*/ 822958 h 1066799"/>
              <a:gd name="connsiteX2" fmla="*/ 1270 w 383330"/>
              <a:gd name="connsiteY2" fmla="*/ 508633 h 1066799"/>
              <a:gd name="connsiteX3" fmla="*/ 222250 w 383330"/>
              <a:gd name="connsiteY3" fmla="*/ 200023 h 1066799"/>
              <a:gd name="connsiteX4" fmla="*/ 304166 w 383330"/>
              <a:gd name="connsiteY4" fmla="*/ 0 h 1066799"/>
              <a:gd name="connsiteX0" fmla="*/ 380367 w 383330"/>
              <a:gd name="connsiteY0" fmla="*/ 1066799 h 1066799"/>
              <a:gd name="connsiteX1" fmla="*/ 235585 w 383330"/>
              <a:gd name="connsiteY1" fmla="*/ 822958 h 1066799"/>
              <a:gd name="connsiteX2" fmla="*/ 1270 w 383330"/>
              <a:gd name="connsiteY2" fmla="*/ 508633 h 1066799"/>
              <a:gd name="connsiteX3" fmla="*/ 222250 w 383330"/>
              <a:gd name="connsiteY3" fmla="*/ 200023 h 1066799"/>
              <a:gd name="connsiteX4" fmla="*/ 304166 w 383330"/>
              <a:gd name="connsiteY4" fmla="*/ 0 h 1066799"/>
              <a:gd name="connsiteX0" fmla="*/ 380367 w 383330"/>
              <a:gd name="connsiteY0" fmla="*/ 1066799 h 1066799"/>
              <a:gd name="connsiteX1" fmla="*/ 235585 w 383330"/>
              <a:gd name="connsiteY1" fmla="*/ 822958 h 1066799"/>
              <a:gd name="connsiteX2" fmla="*/ 1270 w 383330"/>
              <a:gd name="connsiteY2" fmla="*/ 508633 h 1066799"/>
              <a:gd name="connsiteX3" fmla="*/ 222250 w 383330"/>
              <a:gd name="connsiteY3" fmla="*/ 200023 h 1066799"/>
              <a:gd name="connsiteX4" fmla="*/ 304166 w 383330"/>
              <a:gd name="connsiteY4" fmla="*/ 0 h 1066799"/>
              <a:gd name="connsiteX0" fmla="*/ 382272 w 385235"/>
              <a:gd name="connsiteY0" fmla="*/ 1066799 h 1066799"/>
              <a:gd name="connsiteX1" fmla="*/ 237490 w 385235"/>
              <a:gd name="connsiteY1" fmla="*/ 822958 h 1066799"/>
              <a:gd name="connsiteX2" fmla="*/ 3175 w 385235"/>
              <a:gd name="connsiteY2" fmla="*/ 508633 h 1066799"/>
              <a:gd name="connsiteX3" fmla="*/ 224155 w 385235"/>
              <a:gd name="connsiteY3" fmla="*/ 200023 h 1066799"/>
              <a:gd name="connsiteX4" fmla="*/ 306071 w 385235"/>
              <a:gd name="connsiteY4" fmla="*/ 0 h 1066799"/>
              <a:gd name="connsiteX0" fmla="*/ 418467 w 421430"/>
              <a:gd name="connsiteY0" fmla="*/ 1066799 h 1066799"/>
              <a:gd name="connsiteX1" fmla="*/ 273685 w 421430"/>
              <a:gd name="connsiteY1" fmla="*/ 822958 h 1066799"/>
              <a:gd name="connsiteX2" fmla="*/ 3175 w 421430"/>
              <a:gd name="connsiteY2" fmla="*/ 495298 h 1066799"/>
              <a:gd name="connsiteX3" fmla="*/ 260350 w 421430"/>
              <a:gd name="connsiteY3" fmla="*/ 200023 h 1066799"/>
              <a:gd name="connsiteX4" fmla="*/ 342266 w 421430"/>
              <a:gd name="connsiteY4" fmla="*/ 0 h 1066799"/>
              <a:gd name="connsiteX0" fmla="*/ 418467 w 421430"/>
              <a:gd name="connsiteY0" fmla="*/ 1066799 h 1066799"/>
              <a:gd name="connsiteX1" fmla="*/ 273685 w 421430"/>
              <a:gd name="connsiteY1" fmla="*/ 822958 h 1066799"/>
              <a:gd name="connsiteX2" fmla="*/ 3175 w 421430"/>
              <a:gd name="connsiteY2" fmla="*/ 495298 h 1066799"/>
              <a:gd name="connsiteX3" fmla="*/ 260350 w 421430"/>
              <a:gd name="connsiteY3" fmla="*/ 200023 h 1066799"/>
              <a:gd name="connsiteX4" fmla="*/ 342266 w 421430"/>
              <a:gd name="connsiteY4" fmla="*/ 0 h 1066799"/>
              <a:gd name="connsiteX0" fmla="*/ 418467 w 421430"/>
              <a:gd name="connsiteY0" fmla="*/ 1066799 h 1066799"/>
              <a:gd name="connsiteX1" fmla="*/ 273685 w 421430"/>
              <a:gd name="connsiteY1" fmla="*/ 822958 h 1066799"/>
              <a:gd name="connsiteX2" fmla="*/ 3175 w 421430"/>
              <a:gd name="connsiteY2" fmla="*/ 495298 h 1066799"/>
              <a:gd name="connsiteX3" fmla="*/ 260350 w 421430"/>
              <a:gd name="connsiteY3" fmla="*/ 200023 h 1066799"/>
              <a:gd name="connsiteX4" fmla="*/ 342266 w 421430"/>
              <a:gd name="connsiteY4" fmla="*/ 0 h 1066799"/>
              <a:gd name="connsiteX0" fmla="*/ 418467 w 421430"/>
              <a:gd name="connsiteY0" fmla="*/ 1066799 h 1066799"/>
              <a:gd name="connsiteX1" fmla="*/ 273685 w 421430"/>
              <a:gd name="connsiteY1" fmla="*/ 822958 h 1066799"/>
              <a:gd name="connsiteX2" fmla="*/ 3175 w 421430"/>
              <a:gd name="connsiteY2" fmla="*/ 495298 h 1066799"/>
              <a:gd name="connsiteX3" fmla="*/ 260350 w 421430"/>
              <a:gd name="connsiteY3" fmla="*/ 200023 h 1066799"/>
              <a:gd name="connsiteX4" fmla="*/ 342266 w 421430"/>
              <a:gd name="connsiteY4" fmla="*/ 0 h 1066799"/>
              <a:gd name="connsiteX0" fmla="*/ 418467 w 421430"/>
              <a:gd name="connsiteY0" fmla="*/ 1066799 h 1066799"/>
              <a:gd name="connsiteX1" fmla="*/ 273685 w 421430"/>
              <a:gd name="connsiteY1" fmla="*/ 822958 h 1066799"/>
              <a:gd name="connsiteX2" fmla="*/ 3175 w 421430"/>
              <a:gd name="connsiteY2" fmla="*/ 495298 h 1066799"/>
              <a:gd name="connsiteX3" fmla="*/ 260350 w 421430"/>
              <a:gd name="connsiteY3" fmla="*/ 200023 h 1066799"/>
              <a:gd name="connsiteX4" fmla="*/ 342266 w 421430"/>
              <a:gd name="connsiteY4" fmla="*/ 0 h 1066799"/>
              <a:gd name="connsiteX0" fmla="*/ 418467 w 421430"/>
              <a:gd name="connsiteY0" fmla="*/ 1066799 h 1066799"/>
              <a:gd name="connsiteX1" fmla="*/ 273685 w 421430"/>
              <a:gd name="connsiteY1" fmla="*/ 822958 h 1066799"/>
              <a:gd name="connsiteX2" fmla="*/ 3175 w 421430"/>
              <a:gd name="connsiteY2" fmla="*/ 495298 h 1066799"/>
              <a:gd name="connsiteX3" fmla="*/ 260350 w 421430"/>
              <a:gd name="connsiteY3" fmla="*/ 200023 h 1066799"/>
              <a:gd name="connsiteX4" fmla="*/ 342266 w 421430"/>
              <a:gd name="connsiteY4" fmla="*/ 0 h 1066799"/>
              <a:gd name="connsiteX0" fmla="*/ 418467 w 421430"/>
              <a:gd name="connsiteY0" fmla="*/ 1066799 h 1066799"/>
              <a:gd name="connsiteX1" fmla="*/ 273685 w 421430"/>
              <a:gd name="connsiteY1" fmla="*/ 822958 h 1066799"/>
              <a:gd name="connsiteX2" fmla="*/ 3175 w 421430"/>
              <a:gd name="connsiteY2" fmla="*/ 495298 h 1066799"/>
              <a:gd name="connsiteX3" fmla="*/ 260350 w 421430"/>
              <a:gd name="connsiteY3" fmla="*/ 200023 h 1066799"/>
              <a:gd name="connsiteX4" fmla="*/ 342266 w 421430"/>
              <a:gd name="connsiteY4" fmla="*/ 0 h 1066799"/>
              <a:gd name="connsiteX0" fmla="*/ 418467 w 421430"/>
              <a:gd name="connsiteY0" fmla="*/ 1066799 h 1066799"/>
              <a:gd name="connsiteX1" fmla="*/ 273685 w 421430"/>
              <a:gd name="connsiteY1" fmla="*/ 822958 h 1066799"/>
              <a:gd name="connsiteX2" fmla="*/ 3175 w 421430"/>
              <a:gd name="connsiteY2" fmla="*/ 495298 h 1066799"/>
              <a:gd name="connsiteX3" fmla="*/ 260350 w 421430"/>
              <a:gd name="connsiteY3" fmla="*/ 200023 h 1066799"/>
              <a:gd name="connsiteX4" fmla="*/ 342266 w 421430"/>
              <a:gd name="connsiteY4" fmla="*/ 0 h 106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430" h="1066799">
                <a:moveTo>
                  <a:pt x="418467" y="1066799"/>
                </a:moveTo>
                <a:cubicBezTo>
                  <a:pt x="421430" y="829521"/>
                  <a:pt x="385460" y="849653"/>
                  <a:pt x="273685" y="822958"/>
                </a:cubicBezTo>
                <a:cubicBezTo>
                  <a:pt x="118110" y="770570"/>
                  <a:pt x="0" y="652778"/>
                  <a:pt x="3175" y="495298"/>
                </a:cubicBezTo>
                <a:cubicBezTo>
                  <a:pt x="23495" y="248283"/>
                  <a:pt x="190500" y="252093"/>
                  <a:pt x="260350" y="200023"/>
                </a:cubicBezTo>
                <a:cubicBezTo>
                  <a:pt x="330200" y="147953"/>
                  <a:pt x="342524" y="110616"/>
                  <a:pt x="342266" y="0"/>
                </a:cubicBezTo>
              </a:path>
            </a:pathLst>
          </a:custGeom>
          <a:ln w="22225">
            <a:solidFill>
              <a:schemeClr val="accent2">
                <a:lumMod val="7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96</TotalTime>
  <Words>27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Casey</dc:creator>
  <cp:lastModifiedBy>Casey</cp:lastModifiedBy>
  <cp:revision>2</cp:revision>
  <dcterms:created xsi:type="dcterms:W3CDTF">2014-07-15T16:29:03Z</dcterms:created>
  <dcterms:modified xsi:type="dcterms:W3CDTF">2014-07-15T18:05:52Z</dcterms:modified>
</cp:coreProperties>
</file>