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C8"/>
    <a:srgbClr val="FAEA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3800" y="5410200"/>
            <a:ext cx="1752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Lato" pitchFamily="34" charset="0"/>
              </a:rPr>
              <a:t>Client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7" name="Shape 6"/>
          <p:cNvCxnSpPr>
            <a:stCxn id="5" idx="1"/>
          </p:cNvCxnSpPr>
          <p:nvPr/>
        </p:nvCxnSpPr>
        <p:spPr>
          <a:xfrm rot="10800000">
            <a:off x="3200400" y="3657600"/>
            <a:ext cx="533400" cy="220980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533400" y="38100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ato" pitchFamily="34" charset="0"/>
              </a:rPr>
              <a:t>DB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17" name="Shape 16"/>
          <p:cNvCxnSpPr>
            <a:stCxn id="4" idx="1"/>
            <a:endCxn id="13" idx="1"/>
          </p:cNvCxnSpPr>
          <p:nvPr/>
        </p:nvCxnSpPr>
        <p:spPr>
          <a:xfrm rot="10800000" flipV="1">
            <a:off x="1028700" y="3124200"/>
            <a:ext cx="1638300" cy="685800"/>
          </a:xfrm>
          <a:prstGeom prst="bentConnector2">
            <a:avLst/>
          </a:prstGeom>
          <a:ln w="317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648200"/>
            <a:ext cx="914400" cy="914400"/>
          </a:xfrm>
          <a:prstGeom prst="rect">
            <a:avLst/>
          </a:prstGeom>
          <a:noFill/>
        </p:spPr>
      </p:pic>
      <p:pic>
        <p:nvPicPr>
          <p:cNvPr id="27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914400" cy="914400"/>
          </a:xfrm>
          <a:prstGeom prst="rect">
            <a:avLst/>
          </a:prstGeom>
          <a:noFill/>
        </p:spPr>
      </p:pic>
      <p:sp>
        <p:nvSpPr>
          <p:cNvPr id="29" name="Flowchart: Predefined Process 28"/>
          <p:cNvSpPr/>
          <p:nvPr/>
        </p:nvSpPr>
        <p:spPr>
          <a:xfrm>
            <a:off x="2667000" y="533400"/>
            <a:ext cx="1828800" cy="9906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Speech API</a:t>
            </a:r>
          </a:p>
        </p:txBody>
      </p:sp>
      <p:cxnSp>
        <p:nvCxnSpPr>
          <p:cNvPr id="37" name="Shape 36"/>
          <p:cNvCxnSpPr>
            <a:endCxn id="29" idx="1"/>
          </p:cNvCxnSpPr>
          <p:nvPr/>
        </p:nvCxnSpPr>
        <p:spPr>
          <a:xfrm rot="16200000" flipV="1">
            <a:off x="2190750" y="1504950"/>
            <a:ext cx="1562100" cy="609600"/>
          </a:xfrm>
          <a:prstGeom prst="bentConnector4">
            <a:avLst>
              <a:gd name="adj1" fmla="val 34146"/>
              <a:gd name="adj2" fmla="val 1375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914400" cy="914400"/>
          </a:xfrm>
          <a:prstGeom prst="rect">
            <a:avLst/>
          </a:prstGeom>
          <a:noFill/>
        </p:spPr>
      </p:pic>
      <p:cxnSp>
        <p:nvCxnSpPr>
          <p:cNvPr id="49" name="Shape 48"/>
          <p:cNvCxnSpPr>
            <a:stCxn id="29" idx="3"/>
          </p:cNvCxnSpPr>
          <p:nvPr/>
        </p:nvCxnSpPr>
        <p:spPr>
          <a:xfrm flipH="1">
            <a:off x="3962400" y="1028700"/>
            <a:ext cx="533400" cy="1562100"/>
          </a:xfrm>
          <a:prstGeom prst="bentConnector4">
            <a:avLst>
              <a:gd name="adj1" fmla="val -42857"/>
              <a:gd name="adj2" fmla="val 65854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ultidocument 42"/>
          <p:cNvSpPr/>
          <p:nvPr/>
        </p:nvSpPr>
        <p:spPr>
          <a:xfrm>
            <a:off x="4114800" y="1752600"/>
            <a:ext cx="99060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[words]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Flowchart: Predefined Process 60"/>
          <p:cNvSpPr/>
          <p:nvPr/>
        </p:nvSpPr>
        <p:spPr>
          <a:xfrm>
            <a:off x="6400800" y="1600200"/>
            <a:ext cx="1828800" cy="5334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Summarizer</a:t>
            </a:r>
          </a:p>
        </p:txBody>
      </p:sp>
      <p:cxnSp>
        <p:nvCxnSpPr>
          <p:cNvPr id="62" name="Shape 61"/>
          <p:cNvCxnSpPr>
            <a:endCxn id="61" idx="1"/>
          </p:cNvCxnSpPr>
          <p:nvPr/>
        </p:nvCxnSpPr>
        <p:spPr>
          <a:xfrm flipV="1">
            <a:off x="4648200" y="1866900"/>
            <a:ext cx="1752600" cy="11049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ultidocument 66"/>
          <p:cNvSpPr/>
          <p:nvPr/>
        </p:nvSpPr>
        <p:spPr>
          <a:xfrm>
            <a:off x="1219200" y="2514600"/>
            <a:ext cx="85344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[words]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hape 61"/>
          <p:cNvCxnSpPr>
            <a:endCxn id="73" idx="1"/>
          </p:cNvCxnSpPr>
          <p:nvPr/>
        </p:nvCxnSpPr>
        <p:spPr>
          <a:xfrm flipV="1">
            <a:off x="4648200" y="2590800"/>
            <a:ext cx="1752600" cy="3810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edefined Process 72"/>
          <p:cNvSpPr/>
          <p:nvPr/>
        </p:nvSpPr>
        <p:spPr>
          <a:xfrm>
            <a:off x="6400800" y="2286000"/>
            <a:ext cx="1828800" cy="6096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Extractor</a:t>
            </a:r>
          </a:p>
        </p:txBody>
      </p:sp>
      <p:cxnSp>
        <p:nvCxnSpPr>
          <p:cNvPr id="81" name="Shape 61"/>
          <p:cNvCxnSpPr>
            <a:stCxn id="61" idx="3"/>
          </p:cNvCxnSpPr>
          <p:nvPr/>
        </p:nvCxnSpPr>
        <p:spPr>
          <a:xfrm flipH="1">
            <a:off x="4648200" y="1866900"/>
            <a:ext cx="3581400" cy="1485900"/>
          </a:xfrm>
          <a:prstGeom prst="bentConnector3">
            <a:avLst>
              <a:gd name="adj1" fmla="val -6383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61"/>
          <p:cNvCxnSpPr>
            <a:stCxn id="73" idx="3"/>
          </p:cNvCxnSpPr>
          <p:nvPr/>
        </p:nvCxnSpPr>
        <p:spPr>
          <a:xfrm flipH="1">
            <a:off x="4648200" y="2590800"/>
            <a:ext cx="3581400" cy="762000"/>
          </a:xfrm>
          <a:prstGeom prst="bentConnector3">
            <a:avLst>
              <a:gd name="adj1" fmla="val -6383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ultidocument 91"/>
          <p:cNvSpPr/>
          <p:nvPr/>
        </p:nvSpPr>
        <p:spPr>
          <a:xfrm>
            <a:off x="4953000" y="2438400"/>
            <a:ext cx="99060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[words]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5" name="Flowchart: Multidocument 94"/>
          <p:cNvSpPr/>
          <p:nvPr/>
        </p:nvSpPr>
        <p:spPr>
          <a:xfrm>
            <a:off x="7772400" y="3048000"/>
            <a:ext cx="990600" cy="7620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[info]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Flowchart: Multidocument 102"/>
          <p:cNvSpPr/>
          <p:nvPr/>
        </p:nvSpPr>
        <p:spPr>
          <a:xfrm>
            <a:off x="1219200" y="3048000"/>
            <a:ext cx="762000" cy="5334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[info]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hape 103"/>
          <p:cNvCxnSpPr>
            <a:endCxn id="5" idx="0"/>
          </p:cNvCxnSpPr>
          <p:nvPr/>
        </p:nvCxnSpPr>
        <p:spPr>
          <a:xfrm rot="16200000" flipH="1">
            <a:off x="3448050" y="4248150"/>
            <a:ext cx="1752600" cy="5715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Multidocument 110"/>
          <p:cNvSpPr/>
          <p:nvPr/>
        </p:nvSpPr>
        <p:spPr>
          <a:xfrm>
            <a:off x="3810000" y="4191000"/>
            <a:ext cx="990600" cy="7620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[info]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7000" y="25908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ato" pitchFamily="34" charset="0"/>
              </a:rPr>
              <a:t>Server</a:t>
            </a:r>
            <a:endParaRPr lang="en-US" sz="4000" dirty="0">
              <a:latin typeface="Lato" pitchFamily="34" charset="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3962400" y="2590800"/>
            <a:ext cx="685801" cy="381000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1" h="381000">
                <a:moveTo>
                  <a:pt x="0" y="0"/>
                </a:moveTo>
                <a:cubicBezTo>
                  <a:pt x="1006" y="158234"/>
                  <a:pt x="147961" y="268888"/>
                  <a:pt x="228600" y="304800"/>
                </a:cubicBezTo>
                <a:cubicBezTo>
                  <a:pt x="278759" y="331187"/>
                  <a:pt x="428249" y="378586"/>
                  <a:pt x="685801" y="38100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 flipV="1">
            <a:off x="4038600" y="3352800"/>
            <a:ext cx="609601" cy="304800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09601"/>
              <a:gd name="connsiteY0" fmla="*/ 0 h 304800"/>
              <a:gd name="connsiteX1" fmla="*/ 152400 w 609601"/>
              <a:gd name="connsiteY1" fmla="*/ 228600 h 304800"/>
              <a:gd name="connsiteX2" fmla="*/ 609601 w 609601"/>
              <a:gd name="connsiteY2" fmla="*/ 304800 h 304800"/>
              <a:gd name="connsiteX0" fmla="*/ 0 w 609601"/>
              <a:gd name="connsiteY0" fmla="*/ 0 h 331187"/>
              <a:gd name="connsiteX1" fmla="*/ 228600 w 609601"/>
              <a:gd name="connsiteY1" fmla="*/ 304800 h 331187"/>
              <a:gd name="connsiteX2" fmla="*/ 609601 w 609601"/>
              <a:gd name="connsiteY2" fmla="*/ 304800 h 331187"/>
              <a:gd name="connsiteX0" fmla="*/ 0 w 609601"/>
              <a:gd name="connsiteY0" fmla="*/ 0 h 340712"/>
              <a:gd name="connsiteX1" fmla="*/ 228600 w 609601"/>
              <a:gd name="connsiteY1" fmla="*/ 304800 h 340712"/>
              <a:gd name="connsiteX2" fmla="*/ 609601 w 609601"/>
              <a:gd name="connsiteY2" fmla="*/ 304800 h 340712"/>
              <a:gd name="connsiteX0" fmla="*/ 0 w 609601"/>
              <a:gd name="connsiteY0" fmla="*/ 0 h 340711"/>
              <a:gd name="connsiteX1" fmla="*/ 228600 w 609601"/>
              <a:gd name="connsiteY1" fmla="*/ 304799 h 340711"/>
              <a:gd name="connsiteX2" fmla="*/ 609601 w 609601"/>
              <a:gd name="connsiteY2" fmla="*/ 304800 h 340711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60985 w 609601"/>
              <a:gd name="connsiteY1" fmla="*/ 26669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83845 w 609601"/>
              <a:gd name="connsiteY1" fmla="*/ 268604 h 304800"/>
              <a:gd name="connsiteX2" fmla="*/ 609601 w 609601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1" h="304800">
                <a:moveTo>
                  <a:pt x="0" y="0"/>
                </a:moveTo>
                <a:cubicBezTo>
                  <a:pt x="2911" y="182999"/>
                  <a:pt x="200512" y="239484"/>
                  <a:pt x="283845" y="268604"/>
                </a:cubicBezTo>
                <a:cubicBezTo>
                  <a:pt x="332099" y="285466"/>
                  <a:pt x="464444" y="302386"/>
                  <a:pt x="609601" y="30480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 flipV="1">
            <a:off x="2894330" y="2590799"/>
            <a:ext cx="387140" cy="1066799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09601"/>
              <a:gd name="connsiteY0" fmla="*/ 0 h 304800"/>
              <a:gd name="connsiteX1" fmla="*/ 152400 w 609601"/>
              <a:gd name="connsiteY1" fmla="*/ 228600 h 304800"/>
              <a:gd name="connsiteX2" fmla="*/ 609601 w 609601"/>
              <a:gd name="connsiteY2" fmla="*/ 304800 h 304800"/>
              <a:gd name="connsiteX0" fmla="*/ 0 w 609601"/>
              <a:gd name="connsiteY0" fmla="*/ 0 h 331187"/>
              <a:gd name="connsiteX1" fmla="*/ 228600 w 609601"/>
              <a:gd name="connsiteY1" fmla="*/ 304800 h 331187"/>
              <a:gd name="connsiteX2" fmla="*/ 609601 w 609601"/>
              <a:gd name="connsiteY2" fmla="*/ 304800 h 331187"/>
              <a:gd name="connsiteX0" fmla="*/ 0 w 609601"/>
              <a:gd name="connsiteY0" fmla="*/ 0 h 340712"/>
              <a:gd name="connsiteX1" fmla="*/ 228600 w 609601"/>
              <a:gd name="connsiteY1" fmla="*/ 304800 h 340712"/>
              <a:gd name="connsiteX2" fmla="*/ 609601 w 609601"/>
              <a:gd name="connsiteY2" fmla="*/ 304800 h 340712"/>
              <a:gd name="connsiteX0" fmla="*/ 0 w 609601"/>
              <a:gd name="connsiteY0" fmla="*/ 0 h 340711"/>
              <a:gd name="connsiteX1" fmla="*/ 228600 w 609601"/>
              <a:gd name="connsiteY1" fmla="*/ 304799 h 340711"/>
              <a:gd name="connsiteX2" fmla="*/ 609601 w 609601"/>
              <a:gd name="connsiteY2" fmla="*/ 304800 h 340711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60985 w 609601"/>
              <a:gd name="connsiteY1" fmla="*/ 26669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83845 w 609601"/>
              <a:gd name="connsiteY1" fmla="*/ 268604 h 304800"/>
              <a:gd name="connsiteX2" fmla="*/ 609601 w 609601"/>
              <a:gd name="connsiteY2" fmla="*/ 304800 h 304800"/>
              <a:gd name="connsiteX0" fmla="*/ 0 w 609600"/>
              <a:gd name="connsiteY0" fmla="*/ 0 h 457200"/>
              <a:gd name="connsiteX1" fmla="*/ 283845 w 609600"/>
              <a:gd name="connsiteY1" fmla="*/ 268604 h 457200"/>
              <a:gd name="connsiteX2" fmla="*/ 609600 w 609600"/>
              <a:gd name="connsiteY2" fmla="*/ 457200 h 457200"/>
              <a:gd name="connsiteX0" fmla="*/ 847 w 610447"/>
              <a:gd name="connsiteY0" fmla="*/ 0 h 959167"/>
              <a:gd name="connsiteX1" fmla="*/ 229447 w 610447"/>
              <a:gd name="connsiteY1" fmla="*/ 914400 h 959167"/>
              <a:gd name="connsiteX2" fmla="*/ 284692 w 610447"/>
              <a:gd name="connsiteY2" fmla="*/ 268604 h 959167"/>
              <a:gd name="connsiteX3" fmla="*/ 610447 w 610447"/>
              <a:gd name="connsiteY3" fmla="*/ 457200 h 959167"/>
              <a:gd name="connsiteX0" fmla="*/ 524194 w 524194"/>
              <a:gd name="connsiteY0" fmla="*/ 1330748 h 1331595"/>
              <a:gd name="connsiteX1" fmla="*/ 66993 w 524194"/>
              <a:gd name="connsiteY1" fmla="*/ 721149 h 1331595"/>
              <a:gd name="connsiteX2" fmla="*/ 122238 w 524194"/>
              <a:gd name="connsiteY2" fmla="*/ 75353 h 1331595"/>
              <a:gd name="connsiteX3" fmla="*/ 447993 w 524194"/>
              <a:gd name="connsiteY3" fmla="*/ 263949 h 1331595"/>
              <a:gd name="connsiteX0" fmla="*/ 504403 w 504403"/>
              <a:gd name="connsiteY0" fmla="*/ 1330748 h 1331595"/>
              <a:gd name="connsiteX1" fmla="*/ 428202 w 504403"/>
              <a:gd name="connsiteY1" fmla="*/ 1102147 h 1331595"/>
              <a:gd name="connsiteX2" fmla="*/ 102447 w 504403"/>
              <a:gd name="connsiteY2" fmla="*/ 75353 h 1331595"/>
              <a:gd name="connsiteX3" fmla="*/ 428202 w 504403"/>
              <a:gd name="connsiteY3" fmla="*/ 263949 h 1331595"/>
              <a:gd name="connsiteX0" fmla="*/ 483448 w 483448"/>
              <a:gd name="connsiteY0" fmla="*/ 1069213 h 1070060"/>
              <a:gd name="connsiteX1" fmla="*/ 407247 w 483448"/>
              <a:gd name="connsiteY1" fmla="*/ 840612 h 1070060"/>
              <a:gd name="connsiteX2" fmla="*/ 102447 w 483448"/>
              <a:gd name="connsiteY2" fmla="*/ 154812 h 1070060"/>
              <a:gd name="connsiteX3" fmla="*/ 407247 w 483448"/>
              <a:gd name="connsiteY3" fmla="*/ 2414 h 1070060"/>
              <a:gd name="connsiteX0" fmla="*/ 331049 w 331049"/>
              <a:gd name="connsiteY0" fmla="*/ 1069213 h 1070060"/>
              <a:gd name="connsiteX1" fmla="*/ 254848 w 331049"/>
              <a:gd name="connsiteY1" fmla="*/ 840612 h 1070060"/>
              <a:gd name="connsiteX2" fmla="*/ 102447 w 331049"/>
              <a:gd name="connsiteY2" fmla="*/ 154812 h 1070060"/>
              <a:gd name="connsiteX3" fmla="*/ 254848 w 331049"/>
              <a:gd name="connsiteY3" fmla="*/ 2414 h 1070060"/>
              <a:gd name="connsiteX0" fmla="*/ 331049 w 331049"/>
              <a:gd name="connsiteY0" fmla="*/ 1066799 h 1067646"/>
              <a:gd name="connsiteX1" fmla="*/ 254848 w 331049"/>
              <a:gd name="connsiteY1" fmla="*/ 838198 h 1067646"/>
              <a:gd name="connsiteX2" fmla="*/ 102447 w 331049"/>
              <a:gd name="connsiteY2" fmla="*/ 152398 h 1067646"/>
              <a:gd name="connsiteX3" fmla="*/ 254848 w 331049"/>
              <a:gd name="connsiteY3" fmla="*/ 0 h 1067646"/>
              <a:gd name="connsiteX0" fmla="*/ 331049 w 331049"/>
              <a:gd name="connsiteY0" fmla="*/ 1066799 h 1067646"/>
              <a:gd name="connsiteX1" fmla="*/ 254848 w 331049"/>
              <a:gd name="connsiteY1" fmla="*/ 838198 h 1067646"/>
              <a:gd name="connsiteX2" fmla="*/ 102447 w 331049"/>
              <a:gd name="connsiteY2" fmla="*/ 152398 h 1067646"/>
              <a:gd name="connsiteX3" fmla="*/ 254848 w 331049"/>
              <a:gd name="connsiteY3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69902 w 469902"/>
              <a:gd name="connsiteY0" fmla="*/ 1066799 h 1067646"/>
              <a:gd name="connsiteX1" fmla="*/ 393701 w 469902"/>
              <a:gd name="connsiteY1" fmla="*/ 838198 h 1067646"/>
              <a:gd name="connsiteX2" fmla="*/ 12700 w 469902"/>
              <a:gd name="connsiteY2" fmla="*/ 457198 h 1067646"/>
              <a:gd name="connsiteX3" fmla="*/ 317500 w 469902"/>
              <a:gd name="connsiteY3" fmla="*/ 152398 h 1067646"/>
              <a:gd name="connsiteX4" fmla="*/ 393701 w 469902"/>
              <a:gd name="connsiteY4" fmla="*/ 0 h 1067646"/>
              <a:gd name="connsiteX0" fmla="*/ 469902 w 469902"/>
              <a:gd name="connsiteY0" fmla="*/ 1066799 h 1067646"/>
              <a:gd name="connsiteX1" fmla="*/ 393701 w 469902"/>
              <a:gd name="connsiteY1" fmla="*/ 838198 h 1067646"/>
              <a:gd name="connsiteX2" fmla="*/ 12700 w 469902"/>
              <a:gd name="connsiteY2" fmla="*/ 533398 h 1067646"/>
              <a:gd name="connsiteX3" fmla="*/ 317500 w 469902"/>
              <a:gd name="connsiteY3" fmla="*/ 152398 h 1067646"/>
              <a:gd name="connsiteX4" fmla="*/ 393701 w 4699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62070"/>
              <a:gd name="connsiteY0" fmla="*/ 1066799 h 1066799"/>
              <a:gd name="connsiteX1" fmla="*/ 3048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95300"/>
              <a:gd name="connsiteY0" fmla="*/ 1066799 h 1066799"/>
              <a:gd name="connsiteX1" fmla="*/ 457200 w 495300"/>
              <a:gd name="connsiteY1" fmla="*/ 838198 h 1066799"/>
              <a:gd name="connsiteX2" fmla="*/ 0 w 495300"/>
              <a:gd name="connsiteY2" fmla="*/ 533398 h 1066799"/>
              <a:gd name="connsiteX3" fmla="*/ 304800 w 495300"/>
              <a:gd name="connsiteY3" fmla="*/ 152398 h 1066799"/>
              <a:gd name="connsiteX4" fmla="*/ 381001 w 495300"/>
              <a:gd name="connsiteY4" fmla="*/ 0 h 1066799"/>
              <a:gd name="connsiteX0" fmla="*/ 457202 w 462070"/>
              <a:gd name="connsiteY0" fmla="*/ 1066799 h 1066799"/>
              <a:gd name="connsiteX1" fmla="*/ 4572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572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381000 w 462070"/>
              <a:gd name="connsiteY1" fmla="*/ 7619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381000 w 462070"/>
              <a:gd name="connsiteY1" fmla="*/ 7619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89585"/>
              <a:gd name="connsiteY0" fmla="*/ 1066799 h 1066799"/>
              <a:gd name="connsiteX1" fmla="*/ 381000 w 489585"/>
              <a:gd name="connsiteY1" fmla="*/ 761998 h 1066799"/>
              <a:gd name="connsiteX2" fmla="*/ 0 w 489585"/>
              <a:gd name="connsiteY2" fmla="*/ 533398 h 1066799"/>
              <a:gd name="connsiteX3" fmla="*/ 304800 w 489585"/>
              <a:gd name="connsiteY3" fmla="*/ 152398 h 1066799"/>
              <a:gd name="connsiteX4" fmla="*/ 381001 w 489585"/>
              <a:gd name="connsiteY4" fmla="*/ 0 h 1066799"/>
              <a:gd name="connsiteX0" fmla="*/ 457202 w 520065"/>
              <a:gd name="connsiteY0" fmla="*/ 1066799 h 1066799"/>
              <a:gd name="connsiteX1" fmla="*/ 411480 w 520065"/>
              <a:gd name="connsiteY1" fmla="*/ 809623 h 1066799"/>
              <a:gd name="connsiteX2" fmla="*/ 0 w 520065"/>
              <a:gd name="connsiteY2" fmla="*/ 533398 h 1066799"/>
              <a:gd name="connsiteX3" fmla="*/ 304800 w 520065"/>
              <a:gd name="connsiteY3" fmla="*/ 152398 h 1066799"/>
              <a:gd name="connsiteX4" fmla="*/ 381001 w 520065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381002 w 385870"/>
              <a:gd name="connsiteY0" fmla="*/ 1066799 h 1066799"/>
              <a:gd name="connsiteX1" fmla="*/ 335280 w 385870"/>
              <a:gd name="connsiteY1" fmla="*/ 809623 h 1066799"/>
              <a:gd name="connsiteX2" fmla="*/ 0 w 385870"/>
              <a:gd name="connsiteY2" fmla="*/ 533398 h 1066799"/>
              <a:gd name="connsiteX3" fmla="*/ 228600 w 385870"/>
              <a:gd name="connsiteY3" fmla="*/ 152398 h 1066799"/>
              <a:gd name="connsiteX4" fmla="*/ 304801 w 385870"/>
              <a:gd name="connsiteY4" fmla="*/ 0 h 1066799"/>
              <a:gd name="connsiteX0" fmla="*/ 383542 w 388410"/>
              <a:gd name="connsiteY0" fmla="*/ 1066799 h 1066799"/>
              <a:gd name="connsiteX1" fmla="*/ 337820 w 388410"/>
              <a:gd name="connsiteY1" fmla="*/ 809623 h 1066799"/>
              <a:gd name="connsiteX2" fmla="*/ 2540 w 388410"/>
              <a:gd name="connsiteY2" fmla="*/ 533398 h 1066799"/>
              <a:gd name="connsiteX3" fmla="*/ 231140 w 388410"/>
              <a:gd name="connsiteY3" fmla="*/ 152398 h 1066799"/>
              <a:gd name="connsiteX4" fmla="*/ 307341 w 388410"/>
              <a:gd name="connsiteY4" fmla="*/ 0 h 1066799"/>
              <a:gd name="connsiteX0" fmla="*/ 391797 w 396665"/>
              <a:gd name="connsiteY0" fmla="*/ 1066799 h 1066799"/>
              <a:gd name="connsiteX1" fmla="*/ 346075 w 396665"/>
              <a:gd name="connsiteY1" fmla="*/ 809623 h 1066799"/>
              <a:gd name="connsiteX2" fmla="*/ 10795 w 396665"/>
              <a:gd name="connsiteY2" fmla="*/ 533398 h 1066799"/>
              <a:gd name="connsiteX3" fmla="*/ 239395 w 396665"/>
              <a:gd name="connsiteY3" fmla="*/ 152398 h 1066799"/>
              <a:gd name="connsiteX4" fmla="*/ 315596 w 39666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247015 w 404285"/>
              <a:gd name="connsiteY3" fmla="*/ 15239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307975 w 404285"/>
              <a:gd name="connsiteY3" fmla="*/ 177163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11785 w 404285"/>
              <a:gd name="connsiteY1" fmla="*/ 81343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11785 w 404285"/>
              <a:gd name="connsiteY1" fmla="*/ 81343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88622 w 412765"/>
              <a:gd name="connsiteY0" fmla="*/ 1066799 h 1066799"/>
              <a:gd name="connsiteX1" fmla="*/ 300990 w 412765"/>
              <a:gd name="connsiteY1" fmla="*/ 813433 h 1066799"/>
              <a:gd name="connsiteX2" fmla="*/ 0 w 412765"/>
              <a:gd name="connsiteY2" fmla="*/ 495298 h 1066799"/>
              <a:gd name="connsiteX3" fmla="*/ 270510 w 412765"/>
              <a:gd name="connsiteY3" fmla="*/ 182878 h 1066799"/>
              <a:gd name="connsiteX4" fmla="*/ 312421 w 412765"/>
              <a:gd name="connsiteY4" fmla="*/ 0 h 1066799"/>
              <a:gd name="connsiteX0" fmla="*/ 396877 w 421020"/>
              <a:gd name="connsiteY0" fmla="*/ 1066799 h 1066799"/>
              <a:gd name="connsiteX1" fmla="*/ 309245 w 421020"/>
              <a:gd name="connsiteY1" fmla="*/ 813433 h 1066799"/>
              <a:gd name="connsiteX2" fmla="*/ 8255 w 421020"/>
              <a:gd name="connsiteY2" fmla="*/ 495298 h 1066799"/>
              <a:gd name="connsiteX3" fmla="*/ 278765 w 421020"/>
              <a:gd name="connsiteY3" fmla="*/ 182878 h 1066799"/>
              <a:gd name="connsiteX4" fmla="*/ 320676 w 421020"/>
              <a:gd name="connsiteY4" fmla="*/ 0 h 1066799"/>
              <a:gd name="connsiteX0" fmla="*/ 368302 w 392445"/>
              <a:gd name="connsiteY0" fmla="*/ 1066799 h 1066799"/>
              <a:gd name="connsiteX1" fmla="*/ 280670 w 392445"/>
              <a:gd name="connsiteY1" fmla="*/ 813433 h 1066799"/>
              <a:gd name="connsiteX2" fmla="*/ 8255 w 392445"/>
              <a:gd name="connsiteY2" fmla="*/ 497203 h 1066799"/>
              <a:gd name="connsiteX3" fmla="*/ 250190 w 392445"/>
              <a:gd name="connsiteY3" fmla="*/ 182878 h 1066799"/>
              <a:gd name="connsiteX4" fmla="*/ 292101 w 392445"/>
              <a:gd name="connsiteY4" fmla="*/ 0 h 1066799"/>
              <a:gd name="connsiteX0" fmla="*/ 361317 w 366185"/>
              <a:gd name="connsiteY0" fmla="*/ 1066799 h 1066799"/>
              <a:gd name="connsiteX1" fmla="*/ 235585 w 366185"/>
              <a:gd name="connsiteY1" fmla="*/ 773428 h 1066799"/>
              <a:gd name="connsiteX2" fmla="*/ 1270 w 366185"/>
              <a:gd name="connsiteY2" fmla="*/ 497203 h 1066799"/>
              <a:gd name="connsiteX3" fmla="*/ 243205 w 366185"/>
              <a:gd name="connsiteY3" fmla="*/ 182878 h 1066799"/>
              <a:gd name="connsiteX4" fmla="*/ 285116 w 366185"/>
              <a:gd name="connsiteY4" fmla="*/ 0 h 1066799"/>
              <a:gd name="connsiteX0" fmla="*/ 361317 w 366185"/>
              <a:gd name="connsiteY0" fmla="*/ 1066799 h 1066799"/>
              <a:gd name="connsiteX1" fmla="*/ 235585 w 366185"/>
              <a:gd name="connsiteY1" fmla="*/ 773428 h 1066799"/>
              <a:gd name="connsiteX2" fmla="*/ 1270 w 366185"/>
              <a:gd name="connsiteY2" fmla="*/ 497203 h 1066799"/>
              <a:gd name="connsiteX3" fmla="*/ 243205 w 366185"/>
              <a:gd name="connsiteY3" fmla="*/ 182878 h 1066799"/>
              <a:gd name="connsiteX4" fmla="*/ 285116 w 366185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140" h="1066799">
                <a:moveTo>
                  <a:pt x="382272" y="1066799"/>
                </a:moveTo>
                <a:cubicBezTo>
                  <a:pt x="387140" y="861906"/>
                  <a:pt x="368315" y="800123"/>
                  <a:pt x="256540" y="773428"/>
                </a:cubicBezTo>
                <a:cubicBezTo>
                  <a:pt x="100965" y="721040"/>
                  <a:pt x="0" y="656588"/>
                  <a:pt x="1270" y="457198"/>
                </a:cubicBezTo>
                <a:cubicBezTo>
                  <a:pt x="4445" y="299718"/>
                  <a:pt x="213360" y="259078"/>
                  <a:pt x="264160" y="182878"/>
                </a:cubicBezTo>
                <a:cubicBezTo>
                  <a:pt x="314960" y="106678"/>
                  <a:pt x="306329" y="110616"/>
                  <a:pt x="306071" y="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Casey</dc:creator>
  <cp:lastModifiedBy>Casey</cp:lastModifiedBy>
  <cp:revision>1</cp:revision>
  <dcterms:created xsi:type="dcterms:W3CDTF">2014-07-15T16:29:03Z</dcterms:created>
  <dcterms:modified xsi:type="dcterms:W3CDTF">2014-07-15T17:32:59Z</dcterms:modified>
</cp:coreProperties>
</file>