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64" r:id="rId4"/>
    <p:sldId id="271" r:id="rId5"/>
    <p:sldId id="323" r:id="rId6"/>
    <p:sldId id="297" r:id="rId7"/>
    <p:sldId id="272" r:id="rId8"/>
    <p:sldId id="322" r:id="rId9"/>
    <p:sldId id="273" r:id="rId10"/>
    <p:sldId id="274" r:id="rId11"/>
    <p:sldId id="296" r:id="rId12"/>
    <p:sldId id="258" r:id="rId13"/>
    <p:sldId id="265" r:id="rId14"/>
    <p:sldId id="279" r:id="rId15"/>
    <p:sldId id="324" r:id="rId16"/>
    <p:sldId id="325" r:id="rId17"/>
    <p:sldId id="328" r:id="rId18"/>
    <p:sldId id="327" r:id="rId19"/>
    <p:sldId id="280" r:id="rId20"/>
    <p:sldId id="298" r:id="rId21"/>
    <p:sldId id="278" r:id="rId22"/>
    <p:sldId id="294" r:id="rId23"/>
    <p:sldId id="277" r:id="rId24"/>
    <p:sldId id="293" r:id="rId25"/>
    <p:sldId id="299" r:id="rId26"/>
    <p:sldId id="300" r:id="rId27"/>
    <p:sldId id="326" r:id="rId28"/>
    <p:sldId id="295" r:id="rId29"/>
    <p:sldId id="259" r:id="rId30"/>
    <p:sldId id="266" r:id="rId31"/>
    <p:sldId id="305" r:id="rId32"/>
    <p:sldId id="282" r:id="rId33"/>
    <p:sldId id="283" r:id="rId34"/>
    <p:sldId id="306" r:id="rId35"/>
    <p:sldId id="284" r:id="rId36"/>
    <p:sldId id="307" r:id="rId37"/>
    <p:sldId id="260" r:id="rId38"/>
    <p:sldId id="267" r:id="rId39"/>
    <p:sldId id="329" r:id="rId40"/>
    <p:sldId id="330" r:id="rId41"/>
    <p:sldId id="331" r:id="rId42"/>
    <p:sldId id="333" r:id="rId43"/>
    <p:sldId id="316" r:id="rId44"/>
    <p:sldId id="285" r:id="rId45"/>
    <p:sldId id="309" r:id="rId46"/>
    <p:sldId id="286" r:id="rId47"/>
    <p:sldId id="332" r:id="rId48"/>
    <p:sldId id="310" r:id="rId49"/>
    <p:sldId id="321" r:id="rId50"/>
    <p:sldId id="287" r:id="rId51"/>
    <p:sldId id="334" r:id="rId52"/>
    <p:sldId id="312" r:id="rId53"/>
    <p:sldId id="261" r:id="rId54"/>
    <p:sldId id="268" r:id="rId55"/>
    <p:sldId id="337" r:id="rId56"/>
    <p:sldId id="338" r:id="rId57"/>
    <p:sldId id="339" r:id="rId58"/>
    <p:sldId id="335" r:id="rId59"/>
    <p:sldId id="336" r:id="rId60"/>
    <p:sldId id="290" r:id="rId61"/>
    <p:sldId id="341" r:id="rId62"/>
    <p:sldId id="342" r:id="rId63"/>
    <p:sldId id="344" r:id="rId64"/>
    <p:sldId id="343" r:id="rId65"/>
    <p:sldId id="345" r:id="rId66"/>
    <p:sldId id="346" r:id="rId67"/>
    <p:sldId id="319" r:id="rId68"/>
    <p:sldId id="340" r:id="rId69"/>
    <p:sldId id="314" r:id="rId70"/>
    <p:sldId id="262" r:id="rId71"/>
    <p:sldId id="291" r:id="rId72"/>
    <p:sldId id="292" r:id="rId73"/>
    <p:sldId id="315" r:id="rId74"/>
    <p:sldId id="263" r:id="rId75"/>
    <p:sldId id="270"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F1250-C2FD-4ACC-A1B6-A7A733012DB9}" v="1331" dt="2020-03-24T01:53:43.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ey Whorton" userId="ca5133bb86cb7820" providerId="LiveId" clId="{8A256D2A-1F8F-41CF-A15B-4399D171BD24}"/>
    <pc:docChg chg="undo custSel addSld delSld modSld sldOrd">
      <pc:chgData name="Casey Whorton" userId="ca5133bb86cb7820" providerId="LiveId" clId="{8A256D2A-1F8F-41CF-A15B-4399D171BD24}" dt="2020-02-23T15:10:37.868" v="16127" actId="47"/>
      <pc:docMkLst>
        <pc:docMk/>
      </pc:docMkLst>
      <pc:sldChg chg="modSp">
        <pc:chgData name="Casey Whorton" userId="ca5133bb86cb7820" providerId="LiveId" clId="{8A256D2A-1F8F-41CF-A15B-4399D171BD24}" dt="2020-02-09T14:42:23.339" v="11446" actId="20577"/>
        <pc:sldMkLst>
          <pc:docMk/>
          <pc:sldMk cId="4092894975" sldId="256"/>
        </pc:sldMkLst>
        <pc:spChg chg="mod">
          <ac:chgData name="Casey Whorton" userId="ca5133bb86cb7820" providerId="LiveId" clId="{8A256D2A-1F8F-41CF-A15B-4399D171BD24}" dt="2020-02-09T14:42:14.729" v="11429" actId="20577"/>
          <ac:spMkLst>
            <pc:docMk/>
            <pc:sldMk cId="4092894975" sldId="256"/>
            <ac:spMk id="2" creationId="{A046B989-397F-4512-A9F2-E6F826CB125E}"/>
          </ac:spMkLst>
        </pc:spChg>
        <pc:spChg chg="mod">
          <ac:chgData name="Casey Whorton" userId="ca5133bb86cb7820" providerId="LiveId" clId="{8A256D2A-1F8F-41CF-A15B-4399D171BD24}" dt="2020-02-09T14:42:23.339" v="11446" actId="20577"/>
          <ac:spMkLst>
            <pc:docMk/>
            <pc:sldMk cId="4092894975" sldId="256"/>
            <ac:spMk id="3" creationId="{EF5E574D-0EAF-4AFF-A759-9452F6739BAD}"/>
          </ac:spMkLst>
        </pc:spChg>
      </pc:sldChg>
      <pc:sldChg chg="modSp add">
        <pc:chgData name="Casey Whorton" userId="ca5133bb86cb7820" providerId="LiveId" clId="{8A256D2A-1F8F-41CF-A15B-4399D171BD24}" dt="2020-01-31T00:51:10.511" v="1551" actId="20577"/>
        <pc:sldMkLst>
          <pc:docMk/>
          <pc:sldMk cId="4136118483" sldId="257"/>
        </pc:sldMkLst>
        <pc:spChg chg="mod">
          <ac:chgData name="Casey Whorton" userId="ca5133bb86cb7820" providerId="LiveId" clId="{8A256D2A-1F8F-41CF-A15B-4399D171BD24}" dt="2020-01-26T14:57:22.082" v="6" actId="20577"/>
          <ac:spMkLst>
            <pc:docMk/>
            <pc:sldMk cId="4136118483" sldId="257"/>
            <ac:spMk id="2" creationId="{CCF1B8C9-116F-4A45-AAE9-0C4E8F82CB72}"/>
          </ac:spMkLst>
        </pc:spChg>
        <pc:spChg chg="mod">
          <ac:chgData name="Casey Whorton" userId="ca5133bb86cb7820" providerId="LiveId" clId="{8A256D2A-1F8F-41CF-A15B-4399D171BD24}" dt="2020-01-31T00:51:10.511" v="1551" actId="20577"/>
          <ac:spMkLst>
            <pc:docMk/>
            <pc:sldMk cId="4136118483" sldId="257"/>
            <ac:spMk id="3" creationId="{F3350CBF-67BE-4241-950E-4CD3F3EC370A}"/>
          </ac:spMkLst>
        </pc:spChg>
      </pc:sldChg>
      <pc:sldChg chg="modSp add">
        <pc:chgData name="Casey Whorton" userId="ca5133bb86cb7820" providerId="LiveId" clId="{8A256D2A-1F8F-41CF-A15B-4399D171BD24}" dt="2020-01-31T00:59:01.959" v="2055" actId="20577"/>
        <pc:sldMkLst>
          <pc:docMk/>
          <pc:sldMk cId="648956014" sldId="258"/>
        </pc:sldMkLst>
        <pc:spChg chg="mod">
          <ac:chgData name="Casey Whorton" userId="ca5133bb86cb7820" providerId="LiveId" clId="{8A256D2A-1F8F-41CF-A15B-4399D171BD24}" dt="2020-01-26T14:57:27.706" v="13" actId="20577"/>
          <ac:spMkLst>
            <pc:docMk/>
            <pc:sldMk cId="648956014" sldId="258"/>
            <ac:spMk id="2" creationId="{581C445A-7E76-41D9-AD54-36F6540CA790}"/>
          </ac:spMkLst>
        </pc:spChg>
        <pc:spChg chg="mod">
          <ac:chgData name="Casey Whorton" userId="ca5133bb86cb7820" providerId="LiveId" clId="{8A256D2A-1F8F-41CF-A15B-4399D171BD24}" dt="2020-01-31T00:59:01.959" v="2055" actId="20577"/>
          <ac:spMkLst>
            <pc:docMk/>
            <pc:sldMk cId="648956014" sldId="258"/>
            <ac:spMk id="3" creationId="{4AF99884-A802-40A3-B7CB-639E993949C0}"/>
          </ac:spMkLst>
        </pc:spChg>
      </pc:sldChg>
      <pc:sldChg chg="modSp add">
        <pc:chgData name="Casey Whorton" userId="ca5133bb86cb7820" providerId="LiveId" clId="{8A256D2A-1F8F-41CF-A15B-4399D171BD24}" dt="2020-01-31T01:02:22.394" v="2202" actId="20577"/>
        <pc:sldMkLst>
          <pc:docMk/>
          <pc:sldMk cId="3064873116" sldId="259"/>
        </pc:sldMkLst>
        <pc:spChg chg="mod">
          <ac:chgData name="Casey Whorton" userId="ca5133bb86cb7820" providerId="LiveId" clId="{8A256D2A-1F8F-41CF-A15B-4399D171BD24}" dt="2020-01-26T14:57:33.603" v="20" actId="20577"/>
          <ac:spMkLst>
            <pc:docMk/>
            <pc:sldMk cId="3064873116" sldId="259"/>
            <ac:spMk id="2" creationId="{AD2860B2-7C83-4A55-8E7E-7A4B069D4A7E}"/>
          </ac:spMkLst>
        </pc:spChg>
        <pc:spChg chg="mod">
          <ac:chgData name="Casey Whorton" userId="ca5133bb86cb7820" providerId="LiveId" clId="{8A256D2A-1F8F-41CF-A15B-4399D171BD24}" dt="2020-01-31T01:02:22.394" v="2202" actId="20577"/>
          <ac:spMkLst>
            <pc:docMk/>
            <pc:sldMk cId="3064873116" sldId="259"/>
            <ac:spMk id="3" creationId="{274FDD8D-BBB7-47AC-AD7F-DF359A4A9736}"/>
          </ac:spMkLst>
        </pc:spChg>
      </pc:sldChg>
      <pc:sldChg chg="modSp add">
        <pc:chgData name="Casey Whorton" userId="ca5133bb86cb7820" providerId="LiveId" clId="{8A256D2A-1F8F-41CF-A15B-4399D171BD24}" dt="2020-01-31T01:02:33.547" v="2217" actId="20577"/>
        <pc:sldMkLst>
          <pc:docMk/>
          <pc:sldMk cId="896067087" sldId="260"/>
        </pc:sldMkLst>
        <pc:spChg chg="mod">
          <ac:chgData name="Casey Whorton" userId="ca5133bb86cb7820" providerId="LiveId" clId="{8A256D2A-1F8F-41CF-A15B-4399D171BD24}" dt="2020-01-26T14:57:41.332" v="25" actId="20577"/>
          <ac:spMkLst>
            <pc:docMk/>
            <pc:sldMk cId="896067087" sldId="260"/>
            <ac:spMk id="2" creationId="{AD2860B2-7C83-4A55-8E7E-7A4B069D4A7E}"/>
          </ac:spMkLst>
        </pc:spChg>
        <pc:spChg chg="mod">
          <ac:chgData name="Casey Whorton" userId="ca5133bb86cb7820" providerId="LiveId" clId="{8A256D2A-1F8F-41CF-A15B-4399D171BD24}" dt="2020-01-31T01:02:33.547" v="2217" actId="20577"/>
          <ac:spMkLst>
            <pc:docMk/>
            <pc:sldMk cId="896067087" sldId="260"/>
            <ac:spMk id="3" creationId="{274FDD8D-BBB7-47AC-AD7F-DF359A4A9736}"/>
          </ac:spMkLst>
        </pc:spChg>
      </pc:sldChg>
      <pc:sldChg chg="modSp add">
        <pc:chgData name="Casey Whorton" userId="ca5133bb86cb7820" providerId="LiveId" clId="{8A256D2A-1F8F-41CF-A15B-4399D171BD24}" dt="2020-01-31T01:02:54.019" v="2231" actId="20577"/>
        <pc:sldMkLst>
          <pc:docMk/>
          <pc:sldMk cId="1402019155" sldId="261"/>
        </pc:sldMkLst>
        <pc:spChg chg="mod">
          <ac:chgData name="Casey Whorton" userId="ca5133bb86cb7820" providerId="LiveId" clId="{8A256D2A-1F8F-41CF-A15B-4399D171BD24}" dt="2020-01-26T14:57:44.452" v="27" actId="20577"/>
          <ac:spMkLst>
            <pc:docMk/>
            <pc:sldMk cId="1402019155" sldId="261"/>
            <ac:spMk id="2" creationId="{AD2860B2-7C83-4A55-8E7E-7A4B069D4A7E}"/>
          </ac:spMkLst>
        </pc:spChg>
        <pc:spChg chg="mod">
          <ac:chgData name="Casey Whorton" userId="ca5133bb86cb7820" providerId="LiveId" clId="{8A256D2A-1F8F-41CF-A15B-4399D171BD24}" dt="2020-01-31T01:02:54.019" v="2231" actId="20577"/>
          <ac:spMkLst>
            <pc:docMk/>
            <pc:sldMk cId="1402019155" sldId="261"/>
            <ac:spMk id="3" creationId="{274FDD8D-BBB7-47AC-AD7F-DF359A4A9736}"/>
          </ac:spMkLst>
        </pc:spChg>
      </pc:sldChg>
      <pc:sldChg chg="modSp add">
        <pc:chgData name="Casey Whorton" userId="ca5133bb86cb7820" providerId="LiveId" clId="{8A256D2A-1F8F-41CF-A15B-4399D171BD24}" dt="2020-01-31T01:03:05.969" v="2245" actId="20577"/>
        <pc:sldMkLst>
          <pc:docMk/>
          <pc:sldMk cId="478373071" sldId="262"/>
        </pc:sldMkLst>
        <pc:spChg chg="mod">
          <ac:chgData name="Casey Whorton" userId="ca5133bb86cb7820" providerId="LiveId" clId="{8A256D2A-1F8F-41CF-A15B-4399D171BD24}" dt="2020-01-26T14:57:47.767" v="29" actId="20577"/>
          <ac:spMkLst>
            <pc:docMk/>
            <pc:sldMk cId="478373071" sldId="262"/>
            <ac:spMk id="2" creationId="{AD2860B2-7C83-4A55-8E7E-7A4B069D4A7E}"/>
          </ac:spMkLst>
        </pc:spChg>
        <pc:spChg chg="mod">
          <ac:chgData name="Casey Whorton" userId="ca5133bb86cb7820" providerId="LiveId" clId="{8A256D2A-1F8F-41CF-A15B-4399D171BD24}" dt="2020-01-31T01:03:05.969" v="2245" actId="20577"/>
          <ac:spMkLst>
            <pc:docMk/>
            <pc:sldMk cId="478373071" sldId="262"/>
            <ac:spMk id="3" creationId="{274FDD8D-BBB7-47AC-AD7F-DF359A4A9736}"/>
          </ac:spMkLst>
        </pc:spChg>
      </pc:sldChg>
      <pc:sldChg chg="modSp add">
        <pc:chgData name="Casey Whorton" userId="ca5133bb86cb7820" providerId="LiveId" clId="{8A256D2A-1F8F-41CF-A15B-4399D171BD24}" dt="2020-01-31T01:03:25.871" v="2260" actId="20577"/>
        <pc:sldMkLst>
          <pc:docMk/>
          <pc:sldMk cId="3750065332" sldId="263"/>
        </pc:sldMkLst>
        <pc:spChg chg="mod">
          <ac:chgData name="Casey Whorton" userId="ca5133bb86cb7820" providerId="LiveId" clId="{8A256D2A-1F8F-41CF-A15B-4399D171BD24}" dt="2020-01-26T14:57:52.442" v="32" actId="20577"/>
          <ac:spMkLst>
            <pc:docMk/>
            <pc:sldMk cId="3750065332" sldId="263"/>
            <ac:spMk id="2" creationId="{AD2860B2-7C83-4A55-8E7E-7A4B069D4A7E}"/>
          </ac:spMkLst>
        </pc:spChg>
        <pc:spChg chg="mod">
          <ac:chgData name="Casey Whorton" userId="ca5133bb86cb7820" providerId="LiveId" clId="{8A256D2A-1F8F-41CF-A15B-4399D171BD24}" dt="2020-01-31T01:03:25.871" v="2260" actId="20577"/>
          <ac:spMkLst>
            <pc:docMk/>
            <pc:sldMk cId="3750065332" sldId="263"/>
            <ac:spMk id="3" creationId="{274FDD8D-BBB7-47AC-AD7F-DF359A4A9736}"/>
          </ac:spMkLst>
        </pc:spChg>
      </pc:sldChg>
      <pc:sldChg chg="modSp add">
        <pc:chgData name="Casey Whorton" userId="ca5133bb86cb7820" providerId="LiveId" clId="{8A256D2A-1F8F-41CF-A15B-4399D171BD24}" dt="2020-02-12T22:36:27.301" v="12357" actId="20577"/>
        <pc:sldMkLst>
          <pc:docMk/>
          <pc:sldMk cId="2318727254" sldId="264"/>
        </pc:sldMkLst>
        <pc:spChg chg="mod">
          <ac:chgData name="Casey Whorton" userId="ca5133bb86cb7820" providerId="LiveId" clId="{8A256D2A-1F8F-41CF-A15B-4399D171BD24}" dt="2020-01-26T14:58:25.414" v="46" actId="20577"/>
          <ac:spMkLst>
            <pc:docMk/>
            <pc:sldMk cId="2318727254" sldId="264"/>
            <ac:spMk id="2" creationId="{7289EF6B-8AB6-4186-AF09-0D50FE1BB9FD}"/>
          </ac:spMkLst>
        </pc:spChg>
        <pc:spChg chg="mod">
          <ac:chgData name="Casey Whorton" userId="ca5133bb86cb7820" providerId="LiveId" clId="{8A256D2A-1F8F-41CF-A15B-4399D171BD24}" dt="2020-02-12T22:36:27.301" v="12357" actId="20577"/>
          <ac:spMkLst>
            <pc:docMk/>
            <pc:sldMk cId="2318727254" sldId="264"/>
            <ac:spMk id="3" creationId="{E8A26BB2-24A8-43EF-9A59-9E9533F17D85}"/>
          </ac:spMkLst>
        </pc:spChg>
      </pc:sldChg>
      <pc:sldChg chg="modSp add">
        <pc:chgData name="Casey Whorton" userId="ca5133bb86cb7820" providerId="LiveId" clId="{8A256D2A-1F8F-41CF-A15B-4399D171BD24}" dt="2020-02-18T23:36:24.476" v="14685" actId="20577"/>
        <pc:sldMkLst>
          <pc:docMk/>
          <pc:sldMk cId="1054491573" sldId="265"/>
        </pc:sldMkLst>
        <pc:spChg chg="mod">
          <ac:chgData name="Casey Whorton" userId="ca5133bb86cb7820" providerId="LiveId" clId="{8A256D2A-1F8F-41CF-A15B-4399D171BD24}" dt="2020-02-18T23:36:24.476" v="14685" actId="20577"/>
          <ac:spMkLst>
            <pc:docMk/>
            <pc:sldMk cId="1054491573" sldId="265"/>
            <ac:spMk id="3" creationId="{E8A26BB2-24A8-43EF-9A59-9E9533F17D85}"/>
          </ac:spMkLst>
        </pc:spChg>
      </pc:sldChg>
      <pc:sldChg chg="modSp add">
        <pc:chgData name="Casey Whorton" userId="ca5133bb86cb7820" providerId="LiveId" clId="{8A256D2A-1F8F-41CF-A15B-4399D171BD24}" dt="2020-02-23T15:10:34.172" v="16126" actId="20577"/>
        <pc:sldMkLst>
          <pc:docMk/>
          <pc:sldMk cId="3238083214" sldId="266"/>
        </pc:sldMkLst>
        <pc:spChg chg="mod">
          <ac:chgData name="Casey Whorton" userId="ca5133bb86cb7820" providerId="LiveId" clId="{8A256D2A-1F8F-41CF-A15B-4399D171BD24}" dt="2020-02-23T15:10:34.172" v="16126" actId="20577"/>
          <ac:spMkLst>
            <pc:docMk/>
            <pc:sldMk cId="3238083214" sldId="266"/>
            <ac:spMk id="3" creationId="{E8A26BB2-24A8-43EF-9A59-9E9533F17D85}"/>
          </ac:spMkLst>
        </pc:spChg>
      </pc:sldChg>
      <pc:sldChg chg="modSp add">
        <pc:chgData name="Casey Whorton" userId="ca5133bb86cb7820" providerId="LiveId" clId="{8A256D2A-1F8F-41CF-A15B-4399D171BD24}" dt="2020-02-01T02:38:57.764" v="7768" actId="20577"/>
        <pc:sldMkLst>
          <pc:docMk/>
          <pc:sldMk cId="3448734590" sldId="267"/>
        </pc:sldMkLst>
        <pc:spChg chg="mod">
          <ac:chgData name="Casey Whorton" userId="ca5133bb86cb7820" providerId="LiveId" clId="{8A256D2A-1F8F-41CF-A15B-4399D171BD24}" dt="2020-02-01T02:38:57.764" v="7768" actId="20577"/>
          <ac:spMkLst>
            <pc:docMk/>
            <pc:sldMk cId="3448734590" sldId="267"/>
            <ac:spMk id="3" creationId="{E8A26BB2-24A8-43EF-9A59-9E9533F17D85}"/>
          </ac:spMkLst>
        </pc:spChg>
      </pc:sldChg>
      <pc:sldChg chg="modSp add">
        <pc:chgData name="Casey Whorton" userId="ca5133bb86cb7820" providerId="LiveId" clId="{8A256D2A-1F8F-41CF-A15B-4399D171BD24}" dt="2020-02-02T00:11:29.998" v="10994" actId="20577"/>
        <pc:sldMkLst>
          <pc:docMk/>
          <pc:sldMk cId="2273827461" sldId="268"/>
        </pc:sldMkLst>
        <pc:spChg chg="mod">
          <ac:chgData name="Casey Whorton" userId="ca5133bb86cb7820" providerId="LiveId" clId="{8A256D2A-1F8F-41CF-A15B-4399D171BD24}" dt="2020-02-02T00:11:29.998" v="10994" actId="20577"/>
          <ac:spMkLst>
            <pc:docMk/>
            <pc:sldMk cId="2273827461" sldId="268"/>
            <ac:spMk id="3" creationId="{E8A26BB2-24A8-43EF-9A59-9E9533F17D85}"/>
          </ac:spMkLst>
        </pc:spChg>
      </pc:sldChg>
      <pc:sldChg chg="modSp add del">
        <pc:chgData name="Casey Whorton" userId="ca5133bb86cb7820" providerId="LiveId" clId="{8A256D2A-1F8F-41CF-A15B-4399D171BD24}" dt="2020-02-01T02:58:40.045" v="8355" actId="47"/>
        <pc:sldMkLst>
          <pc:docMk/>
          <pc:sldMk cId="1102540501" sldId="269"/>
        </pc:sldMkLst>
        <pc:spChg chg="mod">
          <ac:chgData name="Casey Whorton" userId="ca5133bb86cb7820" providerId="LiveId" clId="{8A256D2A-1F8F-41CF-A15B-4399D171BD24}" dt="2020-01-26T15:07:16.795" v="273" actId="21"/>
          <ac:spMkLst>
            <pc:docMk/>
            <pc:sldMk cId="1102540501" sldId="269"/>
            <ac:spMk id="3" creationId="{E8A26BB2-24A8-43EF-9A59-9E9533F17D85}"/>
          </ac:spMkLst>
        </pc:spChg>
      </pc:sldChg>
      <pc:sldChg chg="modSp add">
        <pc:chgData name="Casey Whorton" userId="ca5133bb86cb7820" providerId="LiveId" clId="{8A256D2A-1F8F-41CF-A15B-4399D171BD24}" dt="2020-01-26T15:00:06.433" v="73" actId="20577"/>
        <pc:sldMkLst>
          <pc:docMk/>
          <pc:sldMk cId="2391162298" sldId="270"/>
        </pc:sldMkLst>
        <pc:spChg chg="mod">
          <ac:chgData name="Casey Whorton" userId="ca5133bb86cb7820" providerId="LiveId" clId="{8A256D2A-1F8F-41CF-A15B-4399D171BD24}" dt="2020-01-26T15:00:06.433" v="73" actId="20577"/>
          <ac:spMkLst>
            <pc:docMk/>
            <pc:sldMk cId="2391162298" sldId="270"/>
            <ac:spMk id="2" creationId="{D506ECDD-8296-4572-8EE0-55E59330B45E}"/>
          </ac:spMkLst>
        </pc:spChg>
        <pc:spChg chg="mod">
          <ac:chgData name="Casey Whorton" userId="ca5133bb86cb7820" providerId="LiveId" clId="{8A256D2A-1F8F-41CF-A15B-4399D171BD24}" dt="2020-01-26T15:00:03.121" v="65"/>
          <ac:spMkLst>
            <pc:docMk/>
            <pc:sldMk cId="2391162298" sldId="270"/>
            <ac:spMk id="3" creationId="{FB1FEE6F-A6FB-4CF4-8149-DABBDC15D151}"/>
          </ac:spMkLst>
        </pc:spChg>
      </pc:sldChg>
      <pc:sldChg chg="modSp add">
        <pc:chgData name="Casey Whorton" userId="ca5133bb86cb7820" providerId="LiveId" clId="{8A256D2A-1F8F-41CF-A15B-4399D171BD24}" dt="2020-01-31T01:17:46.001" v="3053" actId="20577"/>
        <pc:sldMkLst>
          <pc:docMk/>
          <pc:sldMk cId="3235052198" sldId="271"/>
        </pc:sldMkLst>
        <pc:spChg chg="mod">
          <ac:chgData name="Casey Whorton" userId="ca5133bb86cb7820" providerId="LiveId" clId="{8A256D2A-1F8F-41CF-A15B-4399D171BD24}" dt="2020-01-31T01:00:26.433" v="2165" actId="20577"/>
          <ac:spMkLst>
            <pc:docMk/>
            <pc:sldMk cId="3235052198" sldId="271"/>
            <ac:spMk id="2" creationId="{1FF171EE-4A44-4A3A-ACFF-D1FEB1EC1C1E}"/>
          </ac:spMkLst>
        </pc:spChg>
        <pc:spChg chg="mod">
          <ac:chgData name="Casey Whorton" userId="ca5133bb86cb7820" providerId="LiveId" clId="{8A256D2A-1F8F-41CF-A15B-4399D171BD24}" dt="2020-01-31T01:17:46.001" v="3053" actId="20577"/>
          <ac:spMkLst>
            <pc:docMk/>
            <pc:sldMk cId="3235052198" sldId="271"/>
            <ac:spMk id="3" creationId="{5B75CD81-F052-4792-9622-640DE7B80583}"/>
          </ac:spMkLst>
        </pc:spChg>
      </pc:sldChg>
      <pc:sldChg chg="addSp modSp add">
        <pc:chgData name="Casey Whorton" userId="ca5133bb86cb7820" providerId="LiveId" clId="{8A256D2A-1F8F-41CF-A15B-4399D171BD24}" dt="2020-01-26T15:48:25.043" v="926" actId="1076"/>
        <pc:sldMkLst>
          <pc:docMk/>
          <pc:sldMk cId="3154855146" sldId="272"/>
        </pc:sldMkLst>
        <pc:spChg chg="mod">
          <ac:chgData name="Casey Whorton" userId="ca5133bb86cb7820" providerId="LiveId" clId="{8A256D2A-1F8F-41CF-A15B-4399D171BD24}" dt="2020-01-26T15:02:01.426" v="103" actId="20577"/>
          <ac:spMkLst>
            <pc:docMk/>
            <pc:sldMk cId="3154855146" sldId="272"/>
            <ac:spMk id="2" creationId="{1FF171EE-4A44-4A3A-ACFF-D1FEB1EC1C1E}"/>
          </ac:spMkLst>
        </pc:spChg>
        <pc:spChg chg="mod">
          <ac:chgData name="Casey Whorton" userId="ca5133bb86cb7820" providerId="LiveId" clId="{8A256D2A-1F8F-41CF-A15B-4399D171BD24}" dt="2020-01-26T15:46:34.904" v="923" actId="20577"/>
          <ac:spMkLst>
            <pc:docMk/>
            <pc:sldMk cId="3154855146" sldId="272"/>
            <ac:spMk id="3" creationId="{5B75CD81-F052-4792-9622-640DE7B80583}"/>
          </ac:spMkLst>
        </pc:spChg>
        <pc:picChg chg="add mod">
          <ac:chgData name="Casey Whorton" userId="ca5133bb86cb7820" providerId="LiveId" clId="{8A256D2A-1F8F-41CF-A15B-4399D171BD24}" dt="2020-01-26T15:48:25.043" v="926" actId="1076"/>
          <ac:picMkLst>
            <pc:docMk/>
            <pc:sldMk cId="3154855146" sldId="272"/>
            <ac:picMk id="4" creationId="{C7389589-58E1-48FF-9B4E-80A266B51646}"/>
          </ac:picMkLst>
        </pc:picChg>
      </pc:sldChg>
      <pc:sldChg chg="modSp add">
        <pc:chgData name="Casey Whorton" userId="ca5133bb86cb7820" providerId="LiveId" clId="{8A256D2A-1F8F-41CF-A15B-4399D171BD24}" dt="2020-01-26T15:55:57.549" v="1076" actId="15"/>
        <pc:sldMkLst>
          <pc:docMk/>
          <pc:sldMk cId="3992131363" sldId="273"/>
        </pc:sldMkLst>
        <pc:spChg chg="mod">
          <ac:chgData name="Casey Whorton" userId="ca5133bb86cb7820" providerId="LiveId" clId="{8A256D2A-1F8F-41CF-A15B-4399D171BD24}" dt="2020-01-26T15:53:44.206" v="1013" actId="20577"/>
          <ac:spMkLst>
            <pc:docMk/>
            <pc:sldMk cId="3992131363" sldId="273"/>
            <ac:spMk id="2" creationId="{4E682003-BAE3-4B25-9EBF-0E1A54A850C9}"/>
          </ac:spMkLst>
        </pc:spChg>
        <pc:spChg chg="mod">
          <ac:chgData name="Casey Whorton" userId="ca5133bb86cb7820" providerId="LiveId" clId="{8A256D2A-1F8F-41CF-A15B-4399D171BD24}" dt="2020-01-26T15:55:57.549" v="1076" actId="15"/>
          <ac:spMkLst>
            <pc:docMk/>
            <pc:sldMk cId="3992131363" sldId="273"/>
            <ac:spMk id="3" creationId="{236EAE34-5E82-4D0A-A3FB-CC622745FFFE}"/>
          </ac:spMkLst>
        </pc:spChg>
      </pc:sldChg>
      <pc:sldChg chg="modSp add">
        <pc:chgData name="Casey Whorton" userId="ca5133bb86cb7820" providerId="LiveId" clId="{8A256D2A-1F8F-41CF-A15B-4399D171BD24}" dt="2020-01-31T00:53:44.842" v="1648" actId="12"/>
        <pc:sldMkLst>
          <pc:docMk/>
          <pc:sldMk cId="2835035860" sldId="274"/>
        </pc:sldMkLst>
        <pc:spChg chg="mod">
          <ac:chgData name="Casey Whorton" userId="ca5133bb86cb7820" providerId="LiveId" clId="{8A256D2A-1F8F-41CF-A15B-4399D171BD24}" dt="2020-01-31T00:53:36.684" v="1647" actId="20577"/>
          <ac:spMkLst>
            <pc:docMk/>
            <pc:sldMk cId="2835035860" sldId="274"/>
            <ac:spMk id="2" creationId="{528A05CD-AB53-4086-87CD-C4FDBE652E62}"/>
          </ac:spMkLst>
        </pc:spChg>
        <pc:spChg chg="mod">
          <ac:chgData name="Casey Whorton" userId="ca5133bb86cb7820" providerId="LiveId" clId="{8A256D2A-1F8F-41CF-A15B-4399D171BD24}" dt="2020-01-31T00:53:44.842" v="1648" actId="12"/>
          <ac:spMkLst>
            <pc:docMk/>
            <pc:sldMk cId="2835035860" sldId="274"/>
            <ac:spMk id="3" creationId="{5F4DDDBE-020E-40F5-A5CA-6134E8F29D3D}"/>
          </ac:spMkLst>
        </pc:spChg>
      </pc:sldChg>
      <pc:sldChg chg="modSp add del">
        <pc:chgData name="Casey Whorton" userId="ca5133bb86cb7820" providerId="LiveId" clId="{8A256D2A-1F8F-41CF-A15B-4399D171BD24}" dt="2020-02-18T23:40:24.892" v="14904" actId="47"/>
        <pc:sldMkLst>
          <pc:docMk/>
          <pc:sldMk cId="3897443872" sldId="275"/>
        </pc:sldMkLst>
        <pc:spChg chg="mod">
          <ac:chgData name="Casey Whorton" userId="ca5133bb86cb7820" providerId="LiveId" clId="{8A256D2A-1F8F-41CF-A15B-4399D171BD24}" dt="2020-01-26T15:03:10.357" v="148" actId="20577"/>
          <ac:spMkLst>
            <pc:docMk/>
            <pc:sldMk cId="3897443872" sldId="275"/>
            <ac:spMk id="2" creationId="{70EA47FF-71B7-4597-B2FE-40F3265E7CE2}"/>
          </ac:spMkLst>
        </pc:spChg>
      </pc:sldChg>
      <pc:sldChg chg="modSp add del">
        <pc:chgData name="Casey Whorton" userId="ca5133bb86cb7820" providerId="LiveId" clId="{8A256D2A-1F8F-41CF-A15B-4399D171BD24}" dt="2020-02-16T16:45:36.348" v="14545" actId="47"/>
        <pc:sldMkLst>
          <pc:docMk/>
          <pc:sldMk cId="4203940414" sldId="276"/>
        </pc:sldMkLst>
        <pc:spChg chg="mod">
          <ac:chgData name="Casey Whorton" userId="ca5133bb86cb7820" providerId="LiveId" clId="{8A256D2A-1F8F-41CF-A15B-4399D171BD24}" dt="2020-01-26T15:03:30.342" v="190" actId="20577"/>
          <ac:spMkLst>
            <pc:docMk/>
            <pc:sldMk cId="4203940414" sldId="276"/>
            <ac:spMk id="2" creationId="{CDBD06D3-88E3-4BE5-8439-C79FFF73F09A}"/>
          </ac:spMkLst>
        </pc:spChg>
      </pc:sldChg>
      <pc:sldChg chg="modSp add">
        <pc:chgData name="Casey Whorton" userId="ca5133bb86cb7820" providerId="LiveId" clId="{8A256D2A-1F8F-41CF-A15B-4399D171BD24}" dt="2020-01-31T02:11:27.407" v="5087" actId="15"/>
        <pc:sldMkLst>
          <pc:docMk/>
          <pc:sldMk cId="1032211112" sldId="277"/>
        </pc:sldMkLst>
        <pc:spChg chg="mod">
          <ac:chgData name="Casey Whorton" userId="ca5133bb86cb7820" providerId="LiveId" clId="{8A256D2A-1F8F-41CF-A15B-4399D171BD24}" dt="2020-01-31T00:57:59.527" v="1995" actId="20577"/>
          <ac:spMkLst>
            <pc:docMk/>
            <pc:sldMk cId="1032211112" sldId="277"/>
            <ac:spMk id="2" creationId="{D83BC794-59CF-46D2-8693-225034437C1F}"/>
          </ac:spMkLst>
        </pc:spChg>
        <pc:spChg chg="mod">
          <ac:chgData name="Casey Whorton" userId="ca5133bb86cb7820" providerId="LiveId" clId="{8A256D2A-1F8F-41CF-A15B-4399D171BD24}" dt="2020-01-31T02:11:27.407" v="5087" actId="15"/>
          <ac:spMkLst>
            <pc:docMk/>
            <pc:sldMk cId="1032211112" sldId="277"/>
            <ac:spMk id="3" creationId="{26D5009E-5FD5-42C1-8A1A-1B3D09E26A50}"/>
          </ac:spMkLst>
        </pc:spChg>
      </pc:sldChg>
      <pc:sldChg chg="addSp delSp modSp add ord">
        <pc:chgData name="Casey Whorton" userId="ca5133bb86cb7820" providerId="LiveId" clId="{8A256D2A-1F8F-41CF-A15B-4399D171BD24}" dt="2020-01-31T01:55:29.432" v="4456" actId="1076"/>
        <pc:sldMkLst>
          <pc:docMk/>
          <pc:sldMk cId="3332669094" sldId="278"/>
        </pc:sldMkLst>
        <pc:spChg chg="mod">
          <ac:chgData name="Casey Whorton" userId="ca5133bb86cb7820" providerId="LiveId" clId="{8A256D2A-1F8F-41CF-A15B-4399D171BD24}" dt="2020-01-31T00:58:22.058" v="2025" actId="20577"/>
          <ac:spMkLst>
            <pc:docMk/>
            <pc:sldMk cId="3332669094" sldId="278"/>
            <ac:spMk id="2" creationId="{FFA77683-1651-45F0-87E0-6D3FA3754E43}"/>
          </ac:spMkLst>
        </pc:spChg>
        <pc:spChg chg="del">
          <ac:chgData name="Casey Whorton" userId="ca5133bb86cb7820" providerId="LiveId" clId="{8A256D2A-1F8F-41CF-A15B-4399D171BD24}" dt="2020-01-31T01:44:34.911" v="4402" actId="478"/>
          <ac:spMkLst>
            <pc:docMk/>
            <pc:sldMk cId="3332669094" sldId="278"/>
            <ac:spMk id="3" creationId="{0F2B0394-EDD5-4078-8E6B-F3FF78494CF2}"/>
          </ac:spMkLst>
        </pc:spChg>
        <pc:picChg chg="add del mod">
          <ac:chgData name="Casey Whorton" userId="ca5133bb86cb7820" providerId="LiveId" clId="{8A256D2A-1F8F-41CF-A15B-4399D171BD24}" dt="2020-01-31T01:44:39.537" v="4405" actId="21"/>
          <ac:picMkLst>
            <pc:docMk/>
            <pc:sldMk cId="3332669094" sldId="278"/>
            <ac:picMk id="4" creationId="{8DF952F7-FBB2-48A7-A56D-625C9CE6FC50}"/>
          </ac:picMkLst>
        </pc:picChg>
        <pc:picChg chg="add mod">
          <ac:chgData name="Casey Whorton" userId="ca5133bb86cb7820" providerId="LiveId" clId="{8A256D2A-1F8F-41CF-A15B-4399D171BD24}" dt="2020-01-31T01:55:28.289" v="4455" actId="1076"/>
          <ac:picMkLst>
            <pc:docMk/>
            <pc:sldMk cId="3332669094" sldId="278"/>
            <ac:picMk id="5" creationId="{DE0E3487-DAC6-4DC6-A6F7-F0AF7BE49142}"/>
          </ac:picMkLst>
        </pc:picChg>
        <pc:picChg chg="add mod">
          <ac:chgData name="Casey Whorton" userId="ca5133bb86cb7820" providerId="LiveId" clId="{8A256D2A-1F8F-41CF-A15B-4399D171BD24}" dt="2020-01-31T01:55:29.432" v="4456" actId="1076"/>
          <ac:picMkLst>
            <pc:docMk/>
            <pc:sldMk cId="3332669094" sldId="278"/>
            <ac:picMk id="6" creationId="{AFD332F4-CCDF-4F82-9073-B92FE03F70CC}"/>
          </ac:picMkLst>
        </pc:picChg>
      </pc:sldChg>
      <pc:sldChg chg="modSp add">
        <pc:chgData name="Casey Whorton" userId="ca5133bb86cb7820" providerId="LiveId" clId="{8A256D2A-1F8F-41CF-A15B-4399D171BD24}" dt="2020-01-26T16:36:54.616" v="1517" actId="20577"/>
        <pc:sldMkLst>
          <pc:docMk/>
          <pc:sldMk cId="860327508" sldId="279"/>
        </pc:sldMkLst>
        <pc:spChg chg="mod">
          <ac:chgData name="Casey Whorton" userId="ca5133bb86cb7820" providerId="LiveId" clId="{8A256D2A-1F8F-41CF-A15B-4399D171BD24}" dt="2020-01-26T15:04:15.285" v="199" actId="20577"/>
          <ac:spMkLst>
            <pc:docMk/>
            <pc:sldMk cId="860327508" sldId="279"/>
            <ac:spMk id="2" creationId="{661DD92D-E624-4696-91B6-384C897733E5}"/>
          </ac:spMkLst>
        </pc:spChg>
        <pc:spChg chg="mod">
          <ac:chgData name="Casey Whorton" userId="ca5133bb86cb7820" providerId="LiveId" clId="{8A256D2A-1F8F-41CF-A15B-4399D171BD24}" dt="2020-01-26T16:36:54.616" v="1517" actId="20577"/>
          <ac:spMkLst>
            <pc:docMk/>
            <pc:sldMk cId="860327508" sldId="279"/>
            <ac:spMk id="3" creationId="{059BA656-673A-4F8F-908D-158EE1FA7278}"/>
          </ac:spMkLst>
        </pc:spChg>
      </pc:sldChg>
      <pc:sldChg chg="modSp add ord">
        <pc:chgData name="Casey Whorton" userId="ca5133bb86cb7820" providerId="LiveId" clId="{8A256D2A-1F8F-41CF-A15B-4399D171BD24}" dt="2020-02-16T16:58:50.960" v="14599" actId="20577"/>
        <pc:sldMkLst>
          <pc:docMk/>
          <pc:sldMk cId="2960720633" sldId="280"/>
        </pc:sldMkLst>
        <pc:spChg chg="mod">
          <ac:chgData name="Casey Whorton" userId="ca5133bb86cb7820" providerId="LiveId" clId="{8A256D2A-1F8F-41CF-A15B-4399D171BD24}" dt="2020-02-16T16:58:50.960" v="14599" actId="20577"/>
          <ac:spMkLst>
            <pc:docMk/>
            <pc:sldMk cId="2960720633" sldId="280"/>
            <ac:spMk id="2" creationId="{73BFA7CB-C48A-4BD8-8D7B-6B62549A80EF}"/>
          </ac:spMkLst>
        </pc:spChg>
        <pc:spChg chg="mod">
          <ac:chgData name="Casey Whorton" userId="ca5133bb86cb7820" providerId="LiveId" clId="{8A256D2A-1F8F-41CF-A15B-4399D171BD24}" dt="2020-01-31T01:36:51.950" v="4401" actId="20577"/>
          <ac:spMkLst>
            <pc:docMk/>
            <pc:sldMk cId="2960720633" sldId="280"/>
            <ac:spMk id="3" creationId="{090749E7-4E3B-4E0A-97BD-BFFB9A28D2B7}"/>
          </ac:spMkLst>
        </pc:spChg>
      </pc:sldChg>
      <pc:sldChg chg="modSp add del">
        <pc:chgData name="Casey Whorton" userId="ca5133bb86cb7820" providerId="LiveId" clId="{8A256D2A-1F8F-41CF-A15B-4399D171BD24}" dt="2020-02-23T15:10:37.868" v="16127" actId="47"/>
        <pc:sldMkLst>
          <pc:docMk/>
          <pc:sldMk cId="2074947329" sldId="281"/>
        </pc:sldMkLst>
        <pc:spChg chg="mod">
          <ac:chgData name="Casey Whorton" userId="ca5133bb86cb7820" providerId="LiveId" clId="{8A256D2A-1F8F-41CF-A15B-4399D171BD24}" dt="2020-02-01T02:03:54.734" v="6424" actId="27636"/>
          <ac:spMkLst>
            <pc:docMk/>
            <pc:sldMk cId="2074947329" sldId="281"/>
            <ac:spMk id="2" creationId="{48B3797D-D25F-4519-BBBD-CA9CE8C6C2ED}"/>
          </ac:spMkLst>
        </pc:spChg>
        <pc:spChg chg="mod">
          <ac:chgData name="Casey Whorton" userId="ca5133bb86cb7820" providerId="LiveId" clId="{8A256D2A-1F8F-41CF-A15B-4399D171BD24}" dt="2020-02-01T02:07:18.684" v="6677"/>
          <ac:spMkLst>
            <pc:docMk/>
            <pc:sldMk cId="2074947329" sldId="281"/>
            <ac:spMk id="3" creationId="{871D611E-F048-4388-BAFB-2958B0046040}"/>
          </ac:spMkLst>
        </pc:spChg>
      </pc:sldChg>
      <pc:sldChg chg="modSp add">
        <pc:chgData name="Casey Whorton" userId="ca5133bb86cb7820" providerId="LiveId" clId="{8A256D2A-1F8F-41CF-A15B-4399D171BD24}" dt="2020-02-01T02:16:47.359" v="6743" actId="20577"/>
        <pc:sldMkLst>
          <pc:docMk/>
          <pc:sldMk cId="1940170947" sldId="282"/>
        </pc:sldMkLst>
        <pc:spChg chg="mod">
          <ac:chgData name="Casey Whorton" userId="ca5133bb86cb7820" providerId="LiveId" clId="{8A256D2A-1F8F-41CF-A15B-4399D171BD24}" dt="2020-02-01T02:07:37.749" v="6678" actId="20577"/>
          <ac:spMkLst>
            <pc:docMk/>
            <pc:sldMk cId="1940170947" sldId="282"/>
            <ac:spMk id="2" creationId="{48B3797D-D25F-4519-BBBD-CA9CE8C6C2ED}"/>
          </ac:spMkLst>
        </pc:spChg>
        <pc:spChg chg="mod">
          <ac:chgData name="Casey Whorton" userId="ca5133bb86cb7820" providerId="LiveId" clId="{8A256D2A-1F8F-41CF-A15B-4399D171BD24}" dt="2020-02-01T02:16:47.359" v="6743" actId="20577"/>
          <ac:spMkLst>
            <pc:docMk/>
            <pc:sldMk cId="1940170947" sldId="282"/>
            <ac:spMk id="3" creationId="{871D611E-F048-4388-BAFB-2958B0046040}"/>
          </ac:spMkLst>
        </pc:spChg>
      </pc:sldChg>
      <pc:sldChg chg="modSp add">
        <pc:chgData name="Casey Whorton" userId="ca5133bb86cb7820" providerId="LiveId" clId="{8A256D2A-1F8F-41CF-A15B-4399D171BD24}" dt="2020-02-01T02:22:06.763" v="6905" actId="20577"/>
        <pc:sldMkLst>
          <pc:docMk/>
          <pc:sldMk cId="1397306951" sldId="283"/>
        </pc:sldMkLst>
        <pc:spChg chg="mod">
          <ac:chgData name="Casey Whorton" userId="ca5133bb86cb7820" providerId="LiveId" clId="{8A256D2A-1F8F-41CF-A15B-4399D171BD24}" dt="2020-02-01T02:07:43.880" v="6679" actId="20577"/>
          <ac:spMkLst>
            <pc:docMk/>
            <pc:sldMk cId="1397306951" sldId="283"/>
            <ac:spMk id="2" creationId="{48B3797D-D25F-4519-BBBD-CA9CE8C6C2ED}"/>
          </ac:spMkLst>
        </pc:spChg>
        <pc:spChg chg="mod">
          <ac:chgData name="Casey Whorton" userId="ca5133bb86cb7820" providerId="LiveId" clId="{8A256D2A-1F8F-41CF-A15B-4399D171BD24}" dt="2020-02-01T02:22:06.763" v="6905" actId="20577"/>
          <ac:spMkLst>
            <pc:docMk/>
            <pc:sldMk cId="1397306951" sldId="283"/>
            <ac:spMk id="3" creationId="{871D611E-F048-4388-BAFB-2958B0046040}"/>
          </ac:spMkLst>
        </pc:spChg>
      </pc:sldChg>
      <pc:sldChg chg="modSp add">
        <pc:chgData name="Casey Whorton" userId="ca5133bb86cb7820" providerId="LiveId" clId="{8A256D2A-1F8F-41CF-A15B-4399D171BD24}" dt="2020-02-01T02:25:48.664" v="7101" actId="20577"/>
        <pc:sldMkLst>
          <pc:docMk/>
          <pc:sldMk cId="2143343497" sldId="284"/>
        </pc:sldMkLst>
        <pc:spChg chg="mod">
          <ac:chgData name="Casey Whorton" userId="ca5133bb86cb7820" providerId="LiveId" clId="{8A256D2A-1F8F-41CF-A15B-4399D171BD24}" dt="2020-02-01T02:07:48.771" v="6680" actId="20577"/>
          <ac:spMkLst>
            <pc:docMk/>
            <pc:sldMk cId="2143343497" sldId="284"/>
            <ac:spMk id="2" creationId="{48B3797D-D25F-4519-BBBD-CA9CE8C6C2ED}"/>
          </ac:spMkLst>
        </pc:spChg>
        <pc:spChg chg="mod">
          <ac:chgData name="Casey Whorton" userId="ca5133bb86cb7820" providerId="LiveId" clId="{8A256D2A-1F8F-41CF-A15B-4399D171BD24}" dt="2020-02-01T02:25:48.664" v="7101" actId="20577"/>
          <ac:spMkLst>
            <pc:docMk/>
            <pc:sldMk cId="2143343497" sldId="284"/>
            <ac:spMk id="3" creationId="{871D611E-F048-4388-BAFB-2958B0046040}"/>
          </ac:spMkLst>
        </pc:spChg>
      </pc:sldChg>
      <pc:sldChg chg="addSp delSp modSp add ord">
        <pc:chgData name="Casey Whorton" userId="ca5133bb86cb7820" providerId="LiveId" clId="{8A256D2A-1F8F-41CF-A15B-4399D171BD24}" dt="2020-02-02T00:02:48.869" v="10614" actId="20577"/>
        <pc:sldMkLst>
          <pc:docMk/>
          <pc:sldMk cId="639860742" sldId="285"/>
        </pc:sldMkLst>
        <pc:spChg chg="mod">
          <ac:chgData name="Casey Whorton" userId="ca5133bb86cb7820" providerId="LiveId" clId="{8A256D2A-1F8F-41CF-A15B-4399D171BD24}" dt="2020-02-01T02:36:11.402" v="7653" actId="20577"/>
          <ac:spMkLst>
            <pc:docMk/>
            <pc:sldMk cId="639860742" sldId="285"/>
            <ac:spMk id="2" creationId="{80B1887C-D564-4E92-A6E2-6992EE55FB46}"/>
          </ac:spMkLst>
        </pc:spChg>
        <pc:spChg chg="del">
          <ac:chgData name="Casey Whorton" userId="ca5133bb86cb7820" providerId="LiveId" clId="{8A256D2A-1F8F-41CF-A15B-4399D171BD24}" dt="2020-02-01T23:40:57.013" v="8959"/>
          <ac:spMkLst>
            <pc:docMk/>
            <pc:sldMk cId="639860742" sldId="285"/>
            <ac:spMk id="3" creationId="{D9CF7C88-5912-461F-A93D-85DE472FB9F0}"/>
          </ac:spMkLst>
        </pc:spChg>
        <pc:spChg chg="add mod">
          <ac:chgData name="Casey Whorton" userId="ca5133bb86cb7820" providerId="LiveId" clId="{8A256D2A-1F8F-41CF-A15B-4399D171BD24}" dt="2020-02-01T23:41:01.632" v="8973" actId="20577"/>
          <ac:spMkLst>
            <pc:docMk/>
            <pc:sldMk cId="639860742" sldId="285"/>
            <ac:spMk id="4" creationId="{A53ABA73-CB48-4C5F-B569-55A7FFB478C9}"/>
          </ac:spMkLst>
        </pc:spChg>
        <pc:spChg chg="add mod">
          <ac:chgData name="Casey Whorton" userId="ca5133bb86cb7820" providerId="LiveId" clId="{8A256D2A-1F8F-41CF-A15B-4399D171BD24}" dt="2020-02-01T23:44:49.918" v="9341" actId="12"/>
          <ac:spMkLst>
            <pc:docMk/>
            <pc:sldMk cId="639860742" sldId="285"/>
            <ac:spMk id="5" creationId="{124D30D5-5E69-42C0-B6DD-2B5C1DC96A6B}"/>
          </ac:spMkLst>
        </pc:spChg>
        <pc:spChg chg="add mod">
          <ac:chgData name="Casey Whorton" userId="ca5133bb86cb7820" providerId="LiveId" clId="{8A256D2A-1F8F-41CF-A15B-4399D171BD24}" dt="2020-02-01T23:41:05.566" v="8983" actId="20577"/>
          <ac:spMkLst>
            <pc:docMk/>
            <pc:sldMk cId="639860742" sldId="285"/>
            <ac:spMk id="6" creationId="{C0ECE3F4-A11B-4BB6-A4A2-D441B992440F}"/>
          </ac:spMkLst>
        </pc:spChg>
        <pc:spChg chg="add mod">
          <ac:chgData name="Casey Whorton" userId="ca5133bb86cb7820" providerId="LiveId" clId="{8A256D2A-1F8F-41CF-A15B-4399D171BD24}" dt="2020-02-02T00:02:48.869" v="10614" actId="20577"/>
          <ac:spMkLst>
            <pc:docMk/>
            <pc:sldMk cId="639860742" sldId="285"/>
            <ac:spMk id="7" creationId="{90B44E02-DF1E-441A-8F16-7A1ABB36C257}"/>
          </ac:spMkLst>
        </pc:spChg>
      </pc:sldChg>
      <pc:sldChg chg="modSp add">
        <pc:chgData name="Casey Whorton" userId="ca5133bb86cb7820" providerId="LiveId" clId="{8A256D2A-1F8F-41CF-A15B-4399D171BD24}" dt="2020-02-01T23:59:32.906" v="10501" actId="20577"/>
        <pc:sldMkLst>
          <pc:docMk/>
          <pc:sldMk cId="2963212400" sldId="286"/>
        </pc:sldMkLst>
        <pc:spChg chg="mod">
          <ac:chgData name="Casey Whorton" userId="ca5133bb86cb7820" providerId="LiveId" clId="{8A256D2A-1F8F-41CF-A15B-4399D171BD24}" dt="2020-02-01T23:56:08.482" v="10271" actId="20577"/>
          <ac:spMkLst>
            <pc:docMk/>
            <pc:sldMk cId="2963212400" sldId="286"/>
            <ac:spMk id="2" creationId="{80B1887C-D564-4E92-A6E2-6992EE55FB46}"/>
          </ac:spMkLst>
        </pc:spChg>
        <pc:spChg chg="mod">
          <ac:chgData name="Casey Whorton" userId="ca5133bb86cb7820" providerId="LiveId" clId="{8A256D2A-1F8F-41CF-A15B-4399D171BD24}" dt="2020-02-01T23:59:32.906" v="10501" actId="20577"/>
          <ac:spMkLst>
            <pc:docMk/>
            <pc:sldMk cId="2963212400" sldId="286"/>
            <ac:spMk id="3" creationId="{D9CF7C88-5912-461F-A93D-85DE472FB9F0}"/>
          </ac:spMkLst>
        </pc:spChg>
      </pc:sldChg>
      <pc:sldChg chg="modSp add">
        <pc:chgData name="Casey Whorton" userId="ca5133bb86cb7820" providerId="LiveId" clId="{8A256D2A-1F8F-41CF-A15B-4399D171BD24}" dt="2020-02-02T00:22:44.492" v="11345" actId="27636"/>
        <pc:sldMkLst>
          <pc:docMk/>
          <pc:sldMk cId="965732327" sldId="287"/>
        </pc:sldMkLst>
        <pc:spChg chg="mod">
          <ac:chgData name="Casey Whorton" userId="ca5133bb86cb7820" providerId="LiveId" clId="{8A256D2A-1F8F-41CF-A15B-4399D171BD24}" dt="2020-02-01T02:39:57.515" v="7847" actId="20577"/>
          <ac:spMkLst>
            <pc:docMk/>
            <pc:sldMk cId="965732327" sldId="287"/>
            <ac:spMk id="2" creationId="{80B1887C-D564-4E92-A6E2-6992EE55FB46}"/>
          </ac:spMkLst>
        </pc:spChg>
        <pc:spChg chg="mod">
          <ac:chgData name="Casey Whorton" userId="ca5133bb86cb7820" providerId="LiveId" clId="{8A256D2A-1F8F-41CF-A15B-4399D171BD24}" dt="2020-02-02T00:22:44.492" v="11345" actId="27636"/>
          <ac:spMkLst>
            <pc:docMk/>
            <pc:sldMk cId="965732327" sldId="287"/>
            <ac:spMk id="3" creationId="{D9CF7C88-5912-461F-A93D-85DE472FB9F0}"/>
          </ac:spMkLst>
        </pc:spChg>
      </pc:sldChg>
      <pc:sldChg chg="modSp add del">
        <pc:chgData name="Casey Whorton" userId="ca5133bb86cb7820" providerId="LiveId" clId="{8A256D2A-1F8F-41CF-A15B-4399D171BD24}" dt="2020-02-01T02:54:02.235" v="8189" actId="47"/>
        <pc:sldMkLst>
          <pc:docMk/>
          <pc:sldMk cId="161926208" sldId="288"/>
        </pc:sldMkLst>
        <pc:spChg chg="mod">
          <ac:chgData name="Casey Whorton" userId="ca5133bb86cb7820" providerId="LiveId" clId="{8A256D2A-1F8F-41CF-A15B-4399D171BD24}" dt="2020-01-26T15:06:39.188" v="259"/>
          <ac:spMkLst>
            <pc:docMk/>
            <pc:sldMk cId="161926208" sldId="288"/>
            <ac:spMk id="2" creationId="{7289EF6B-8AB6-4186-AF09-0D50FE1BB9FD}"/>
          </ac:spMkLst>
        </pc:spChg>
        <pc:spChg chg="mod">
          <ac:chgData name="Casey Whorton" userId="ca5133bb86cb7820" providerId="LiveId" clId="{8A256D2A-1F8F-41CF-A15B-4399D171BD24}" dt="2020-01-26T15:06:55.771" v="267" actId="20577"/>
          <ac:spMkLst>
            <pc:docMk/>
            <pc:sldMk cId="161926208" sldId="288"/>
            <ac:spMk id="3" creationId="{E8A26BB2-24A8-43EF-9A59-9E9533F17D85}"/>
          </ac:spMkLst>
        </pc:spChg>
      </pc:sldChg>
      <pc:sldChg chg="modSp add del">
        <pc:chgData name="Casey Whorton" userId="ca5133bb86cb7820" providerId="LiveId" clId="{8A256D2A-1F8F-41CF-A15B-4399D171BD24}" dt="2020-02-01T02:54:06.766" v="8190" actId="47"/>
        <pc:sldMkLst>
          <pc:docMk/>
          <pc:sldMk cId="2513984508" sldId="289"/>
        </pc:sldMkLst>
        <pc:spChg chg="mod">
          <ac:chgData name="Casey Whorton" userId="ca5133bb86cb7820" providerId="LiveId" clId="{8A256D2A-1F8F-41CF-A15B-4399D171BD24}" dt="2020-01-26T15:06:44.976" v="263"/>
          <ac:spMkLst>
            <pc:docMk/>
            <pc:sldMk cId="2513984508" sldId="289"/>
            <ac:spMk id="2" creationId="{7289EF6B-8AB6-4186-AF09-0D50FE1BB9FD}"/>
          </ac:spMkLst>
        </pc:spChg>
        <pc:spChg chg="mod">
          <ac:chgData name="Casey Whorton" userId="ca5133bb86cb7820" providerId="LiveId" clId="{8A256D2A-1F8F-41CF-A15B-4399D171BD24}" dt="2020-01-26T15:06:57.436" v="268" actId="20577"/>
          <ac:spMkLst>
            <pc:docMk/>
            <pc:sldMk cId="2513984508" sldId="289"/>
            <ac:spMk id="3" creationId="{E8A26BB2-24A8-43EF-9A59-9E9533F17D85}"/>
          </ac:spMkLst>
        </pc:spChg>
      </pc:sldChg>
      <pc:sldChg chg="modSp add">
        <pc:chgData name="Casey Whorton" userId="ca5133bb86cb7820" providerId="LiveId" clId="{8A256D2A-1F8F-41CF-A15B-4399D171BD24}" dt="2020-02-01T02:54:15.723" v="8212" actId="20577"/>
        <pc:sldMkLst>
          <pc:docMk/>
          <pc:sldMk cId="291288199" sldId="290"/>
        </pc:sldMkLst>
        <pc:spChg chg="mod">
          <ac:chgData name="Casey Whorton" userId="ca5133bb86cb7820" providerId="LiveId" clId="{8A256D2A-1F8F-41CF-A15B-4399D171BD24}" dt="2020-02-01T02:54:15.723" v="8212" actId="20577"/>
          <ac:spMkLst>
            <pc:docMk/>
            <pc:sldMk cId="291288199" sldId="290"/>
            <ac:spMk id="2" creationId="{7289EF6B-8AB6-4186-AF09-0D50FE1BB9FD}"/>
          </ac:spMkLst>
        </pc:spChg>
        <pc:spChg chg="mod">
          <ac:chgData name="Casey Whorton" userId="ca5133bb86cb7820" providerId="LiveId" clId="{8A256D2A-1F8F-41CF-A15B-4399D171BD24}" dt="2020-01-26T15:06:59.190" v="269" actId="20577"/>
          <ac:spMkLst>
            <pc:docMk/>
            <pc:sldMk cId="291288199" sldId="290"/>
            <ac:spMk id="3" creationId="{E8A26BB2-24A8-43EF-9A59-9E9533F17D85}"/>
          </ac:spMkLst>
        </pc:spChg>
      </pc:sldChg>
      <pc:sldChg chg="modSp add">
        <pc:chgData name="Casey Whorton" userId="ca5133bb86cb7820" providerId="LiveId" clId="{8A256D2A-1F8F-41CF-A15B-4399D171BD24}" dt="2020-01-26T15:07:13.648" v="272"/>
        <pc:sldMkLst>
          <pc:docMk/>
          <pc:sldMk cId="3914258039" sldId="291"/>
        </pc:sldMkLst>
        <pc:spChg chg="mod">
          <ac:chgData name="Casey Whorton" userId="ca5133bb86cb7820" providerId="LiveId" clId="{8A256D2A-1F8F-41CF-A15B-4399D171BD24}" dt="2020-01-26T15:07:13.648" v="272"/>
          <ac:spMkLst>
            <pc:docMk/>
            <pc:sldMk cId="3914258039" sldId="291"/>
            <ac:spMk id="2" creationId="{56812E27-DBE9-45BB-AB7A-4B7EDFF1F3F2}"/>
          </ac:spMkLst>
        </pc:spChg>
      </pc:sldChg>
      <pc:sldChg chg="modSp add">
        <pc:chgData name="Casey Whorton" userId="ca5133bb86cb7820" providerId="LiveId" clId="{8A256D2A-1F8F-41CF-A15B-4399D171BD24}" dt="2020-01-26T15:07:23.517" v="275"/>
        <pc:sldMkLst>
          <pc:docMk/>
          <pc:sldMk cId="2520431104" sldId="292"/>
        </pc:sldMkLst>
        <pc:spChg chg="mod">
          <ac:chgData name="Casey Whorton" userId="ca5133bb86cb7820" providerId="LiveId" clId="{8A256D2A-1F8F-41CF-A15B-4399D171BD24}" dt="2020-01-26T15:07:23.517" v="275"/>
          <ac:spMkLst>
            <pc:docMk/>
            <pc:sldMk cId="2520431104" sldId="292"/>
            <ac:spMk id="2" creationId="{E6DFB96B-A5D0-4C65-AC3B-E7BC259F70B2}"/>
          </ac:spMkLst>
        </pc:spChg>
      </pc:sldChg>
      <pc:sldChg chg="addSp delSp modSp add">
        <pc:chgData name="Casey Whorton" userId="ca5133bb86cb7820" providerId="LiveId" clId="{8A256D2A-1F8F-41CF-A15B-4399D171BD24}" dt="2020-01-31T02:13:09.036" v="5311" actId="12"/>
        <pc:sldMkLst>
          <pc:docMk/>
          <pc:sldMk cId="2908695120" sldId="293"/>
        </pc:sldMkLst>
        <pc:spChg chg="del">
          <ac:chgData name="Casey Whorton" userId="ca5133bb86cb7820" providerId="LiveId" clId="{8A256D2A-1F8F-41CF-A15B-4399D171BD24}" dt="2020-01-31T00:58:08.262" v="1997"/>
          <ac:spMkLst>
            <pc:docMk/>
            <pc:sldMk cId="2908695120" sldId="293"/>
            <ac:spMk id="2" creationId="{251D891C-5D00-42E6-B1C3-7D3F39B148DC}"/>
          </ac:spMkLst>
        </pc:spChg>
        <pc:spChg chg="del">
          <ac:chgData name="Casey Whorton" userId="ca5133bb86cb7820" providerId="LiveId" clId="{8A256D2A-1F8F-41CF-A15B-4399D171BD24}" dt="2020-01-31T00:58:08.262" v="1997"/>
          <ac:spMkLst>
            <pc:docMk/>
            <pc:sldMk cId="2908695120" sldId="293"/>
            <ac:spMk id="3" creationId="{51B7DC24-3DD5-4906-B16B-BBD4A6B364E0}"/>
          </ac:spMkLst>
        </pc:spChg>
        <pc:spChg chg="add mod">
          <ac:chgData name="Casey Whorton" userId="ca5133bb86cb7820" providerId="LiveId" clId="{8A256D2A-1F8F-41CF-A15B-4399D171BD24}" dt="2020-01-31T00:58:10.063" v="2004" actId="20577"/>
          <ac:spMkLst>
            <pc:docMk/>
            <pc:sldMk cId="2908695120" sldId="293"/>
            <ac:spMk id="4" creationId="{304F8327-32D0-428A-9499-3ED1B6B0C9B2}"/>
          </ac:spMkLst>
        </pc:spChg>
        <pc:spChg chg="add mod">
          <ac:chgData name="Casey Whorton" userId="ca5133bb86cb7820" providerId="LiveId" clId="{8A256D2A-1F8F-41CF-A15B-4399D171BD24}" dt="2020-01-31T02:13:09.036" v="5311" actId="12"/>
          <ac:spMkLst>
            <pc:docMk/>
            <pc:sldMk cId="2908695120" sldId="293"/>
            <ac:spMk id="5" creationId="{3678B693-B13B-43B8-82D8-F7F963E03040}"/>
          </ac:spMkLst>
        </pc:spChg>
      </pc:sldChg>
      <pc:sldChg chg="addSp delSp modSp add ord">
        <pc:chgData name="Casey Whorton" userId="ca5133bb86cb7820" providerId="LiveId" clId="{8A256D2A-1F8F-41CF-A15B-4399D171BD24}" dt="2020-01-31T01:55:46.253" v="4464" actId="14100"/>
        <pc:sldMkLst>
          <pc:docMk/>
          <pc:sldMk cId="4282167551" sldId="294"/>
        </pc:sldMkLst>
        <pc:spChg chg="mod">
          <ac:chgData name="Casey Whorton" userId="ca5133bb86cb7820" providerId="LiveId" clId="{8A256D2A-1F8F-41CF-A15B-4399D171BD24}" dt="2020-01-31T00:58:29.675" v="2039" actId="20577"/>
          <ac:spMkLst>
            <pc:docMk/>
            <pc:sldMk cId="4282167551" sldId="294"/>
            <ac:spMk id="2" creationId="{FFA77683-1651-45F0-87E0-6D3FA3754E43}"/>
          </ac:spMkLst>
        </pc:spChg>
        <pc:spChg chg="del">
          <ac:chgData name="Casey Whorton" userId="ca5133bb86cb7820" providerId="LiveId" clId="{8A256D2A-1F8F-41CF-A15B-4399D171BD24}" dt="2020-01-31T01:44:43.584" v="4406" actId="478"/>
          <ac:spMkLst>
            <pc:docMk/>
            <pc:sldMk cId="4282167551" sldId="294"/>
            <ac:spMk id="3" creationId="{0F2B0394-EDD5-4078-8E6B-F3FF78494CF2}"/>
          </ac:spMkLst>
        </pc:spChg>
        <pc:picChg chg="add mod">
          <ac:chgData name="Casey Whorton" userId="ca5133bb86cb7820" providerId="LiveId" clId="{8A256D2A-1F8F-41CF-A15B-4399D171BD24}" dt="2020-01-31T01:55:41.538" v="4462" actId="1076"/>
          <ac:picMkLst>
            <pc:docMk/>
            <pc:sldMk cId="4282167551" sldId="294"/>
            <ac:picMk id="4" creationId="{E2651DD5-E1E4-4873-87E4-1A46EEFAC987}"/>
          </ac:picMkLst>
        </pc:picChg>
        <pc:picChg chg="add mod">
          <ac:chgData name="Casey Whorton" userId="ca5133bb86cb7820" providerId="LiveId" clId="{8A256D2A-1F8F-41CF-A15B-4399D171BD24}" dt="2020-01-31T01:55:35.466" v="4459" actId="14100"/>
          <ac:picMkLst>
            <pc:docMk/>
            <pc:sldMk cId="4282167551" sldId="294"/>
            <ac:picMk id="5" creationId="{A9A38771-A64D-4A4F-9FED-AC2D124ECB44}"/>
          </ac:picMkLst>
        </pc:picChg>
        <pc:picChg chg="add mod">
          <ac:chgData name="Casey Whorton" userId="ca5133bb86cb7820" providerId="LiveId" clId="{8A256D2A-1F8F-41CF-A15B-4399D171BD24}" dt="2020-01-31T01:55:46.253" v="4464" actId="14100"/>
          <ac:picMkLst>
            <pc:docMk/>
            <pc:sldMk cId="4282167551" sldId="294"/>
            <ac:picMk id="6" creationId="{4863B64D-C328-4877-A3A3-E524453C6852}"/>
          </ac:picMkLst>
        </pc:picChg>
      </pc:sldChg>
      <pc:sldChg chg="modSp add">
        <pc:chgData name="Casey Whorton" userId="ca5133bb86cb7820" providerId="LiveId" clId="{8A256D2A-1F8F-41CF-A15B-4399D171BD24}" dt="2020-01-31T02:18:12.964" v="5437" actId="20577"/>
        <pc:sldMkLst>
          <pc:docMk/>
          <pc:sldMk cId="2044682864" sldId="295"/>
        </pc:sldMkLst>
        <pc:spChg chg="mod">
          <ac:chgData name="Casey Whorton" userId="ca5133bb86cb7820" providerId="LiveId" clId="{8A256D2A-1F8F-41CF-A15B-4399D171BD24}" dt="2020-01-31T00:59:15.930" v="2070" actId="20577"/>
          <ac:spMkLst>
            <pc:docMk/>
            <pc:sldMk cId="2044682864" sldId="295"/>
            <ac:spMk id="2" creationId="{37F47C21-4937-4FE1-BE59-56D978F65B8D}"/>
          </ac:spMkLst>
        </pc:spChg>
        <pc:spChg chg="mod">
          <ac:chgData name="Casey Whorton" userId="ca5133bb86cb7820" providerId="LiveId" clId="{8A256D2A-1F8F-41CF-A15B-4399D171BD24}" dt="2020-01-31T02:18:12.964" v="5437" actId="20577"/>
          <ac:spMkLst>
            <pc:docMk/>
            <pc:sldMk cId="2044682864" sldId="295"/>
            <ac:spMk id="3" creationId="{4BA640D3-C44B-4A6D-8102-C32143FBADEB}"/>
          </ac:spMkLst>
        </pc:spChg>
      </pc:sldChg>
      <pc:sldChg chg="modSp add">
        <pc:chgData name="Casey Whorton" userId="ca5133bb86cb7820" providerId="LiveId" clId="{8A256D2A-1F8F-41CF-A15B-4399D171BD24}" dt="2020-02-09T16:14:28.108" v="12245" actId="21"/>
        <pc:sldMkLst>
          <pc:docMk/>
          <pc:sldMk cId="192190860" sldId="296"/>
        </pc:sldMkLst>
        <pc:spChg chg="mod">
          <ac:chgData name="Casey Whorton" userId="ca5133bb86cb7820" providerId="LiveId" clId="{8A256D2A-1F8F-41CF-A15B-4399D171BD24}" dt="2020-01-31T00:59:44.501" v="2098" actId="6549"/>
          <ac:spMkLst>
            <pc:docMk/>
            <pc:sldMk cId="192190860" sldId="296"/>
            <ac:spMk id="2" creationId="{37F47C21-4937-4FE1-BE59-56D978F65B8D}"/>
          </ac:spMkLst>
        </pc:spChg>
        <pc:spChg chg="mod">
          <ac:chgData name="Casey Whorton" userId="ca5133bb86cb7820" providerId="LiveId" clId="{8A256D2A-1F8F-41CF-A15B-4399D171BD24}" dt="2020-02-09T16:14:28.108" v="12245" actId="21"/>
          <ac:spMkLst>
            <pc:docMk/>
            <pc:sldMk cId="192190860" sldId="296"/>
            <ac:spMk id="3" creationId="{4BA640D3-C44B-4A6D-8102-C32143FBADEB}"/>
          </ac:spMkLst>
        </pc:spChg>
      </pc:sldChg>
      <pc:sldChg chg="modSp add">
        <pc:chgData name="Casey Whorton" userId="ca5133bb86cb7820" providerId="LiveId" clId="{8A256D2A-1F8F-41CF-A15B-4399D171BD24}" dt="2020-02-09T15:04:02.224" v="11478" actId="20577"/>
        <pc:sldMkLst>
          <pc:docMk/>
          <pc:sldMk cId="2821258096" sldId="297"/>
        </pc:sldMkLst>
        <pc:spChg chg="mod">
          <ac:chgData name="Casey Whorton" userId="ca5133bb86cb7820" providerId="LiveId" clId="{8A256D2A-1F8F-41CF-A15B-4399D171BD24}" dt="2020-01-31T01:00:17.661" v="2138" actId="20577"/>
          <ac:spMkLst>
            <pc:docMk/>
            <pc:sldMk cId="2821258096" sldId="297"/>
            <ac:spMk id="2" creationId="{1FF171EE-4A44-4A3A-ACFF-D1FEB1EC1C1E}"/>
          </ac:spMkLst>
        </pc:spChg>
        <pc:spChg chg="mod">
          <ac:chgData name="Casey Whorton" userId="ca5133bb86cb7820" providerId="LiveId" clId="{8A256D2A-1F8F-41CF-A15B-4399D171BD24}" dt="2020-02-09T15:04:02.224" v="11478" actId="20577"/>
          <ac:spMkLst>
            <pc:docMk/>
            <pc:sldMk cId="2821258096" sldId="297"/>
            <ac:spMk id="3" creationId="{5B75CD81-F052-4792-9622-640DE7B80583}"/>
          </ac:spMkLst>
        </pc:spChg>
      </pc:sldChg>
      <pc:sldChg chg="addSp delSp modSp add">
        <pc:chgData name="Casey Whorton" userId="ca5133bb86cb7820" providerId="LiveId" clId="{8A256D2A-1F8F-41CF-A15B-4399D171BD24}" dt="2020-01-31T02:02:52.992" v="4571" actId="20577"/>
        <pc:sldMkLst>
          <pc:docMk/>
          <pc:sldMk cId="97120129" sldId="298"/>
        </pc:sldMkLst>
        <pc:spChg chg="mod">
          <ac:chgData name="Casey Whorton" userId="ca5133bb86cb7820" providerId="LiveId" clId="{8A256D2A-1F8F-41CF-A15B-4399D171BD24}" dt="2020-01-31T01:55:11.299" v="4452" actId="20577"/>
          <ac:spMkLst>
            <pc:docMk/>
            <pc:sldMk cId="97120129" sldId="298"/>
            <ac:spMk id="2" creationId="{BAAA12C5-347D-4ECC-B8B3-4A79B451956B}"/>
          </ac:spMkLst>
        </pc:spChg>
        <pc:spChg chg="del">
          <ac:chgData name="Casey Whorton" userId="ca5133bb86cb7820" providerId="LiveId" clId="{8A256D2A-1F8F-41CF-A15B-4399D171BD24}" dt="2020-01-31T01:54:59.176" v="4416"/>
          <ac:spMkLst>
            <pc:docMk/>
            <pc:sldMk cId="97120129" sldId="298"/>
            <ac:spMk id="3" creationId="{C4F17F24-FE18-4B9F-B1C4-889353F25076}"/>
          </ac:spMkLst>
        </pc:spChg>
        <pc:spChg chg="add mod">
          <ac:chgData name="Casey Whorton" userId="ca5133bb86cb7820" providerId="LiveId" clId="{8A256D2A-1F8F-41CF-A15B-4399D171BD24}" dt="2020-01-31T02:02:52.992" v="4571" actId="20577"/>
          <ac:spMkLst>
            <pc:docMk/>
            <pc:sldMk cId="97120129" sldId="298"/>
            <ac:spMk id="8" creationId="{C1B1F4D8-73B9-4D3B-989A-1A691DE6B27C}"/>
          </ac:spMkLst>
        </pc:spChg>
        <pc:picChg chg="add mod">
          <ac:chgData name="Casey Whorton" userId="ca5133bb86cb7820" providerId="LiveId" clId="{8A256D2A-1F8F-41CF-A15B-4399D171BD24}" dt="2020-01-31T02:00:24.018" v="4479" actId="1076"/>
          <ac:picMkLst>
            <pc:docMk/>
            <pc:sldMk cId="97120129" sldId="298"/>
            <ac:picMk id="4" creationId="{4AD3DE9E-0A41-4B4A-9255-F469C0C3F663}"/>
          </ac:picMkLst>
        </pc:picChg>
        <pc:picChg chg="add mod">
          <ac:chgData name="Casey Whorton" userId="ca5133bb86cb7820" providerId="LiveId" clId="{8A256D2A-1F8F-41CF-A15B-4399D171BD24}" dt="2020-01-31T01:58:23.227" v="4471" actId="1076"/>
          <ac:picMkLst>
            <pc:docMk/>
            <pc:sldMk cId="97120129" sldId="298"/>
            <ac:picMk id="5" creationId="{30B8104A-F57C-4F96-AF36-2065E3105981}"/>
          </ac:picMkLst>
        </pc:picChg>
        <pc:picChg chg="add del mod">
          <ac:chgData name="Casey Whorton" userId="ca5133bb86cb7820" providerId="LiveId" clId="{8A256D2A-1F8F-41CF-A15B-4399D171BD24}" dt="2020-01-31T01:59:52.190" v="4474" actId="478"/>
          <ac:picMkLst>
            <pc:docMk/>
            <pc:sldMk cId="97120129" sldId="298"/>
            <ac:picMk id="6" creationId="{EA45507D-591E-49AC-AFB9-D29DAAE8B7FC}"/>
          </ac:picMkLst>
        </pc:picChg>
        <pc:picChg chg="add mod">
          <ac:chgData name="Casey Whorton" userId="ca5133bb86cb7820" providerId="LiveId" clId="{8A256D2A-1F8F-41CF-A15B-4399D171BD24}" dt="2020-01-31T02:00:22.972" v="4478" actId="1076"/>
          <ac:picMkLst>
            <pc:docMk/>
            <pc:sldMk cId="97120129" sldId="298"/>
            <ac:picMk id="7" creationId="{42104B18-4E38-4785-84E9-B65AF34C4BB6}"/>
          </ac:picMkLst>
        </pc:picChg>
      </pc:sldChg>
      <pc:sldChg chg="addSp modSp add">
        <pc:chgData name="Casey Whorton" userId="ca5133bb86cb7820" providerId="LiveId" clId="{8A256D2A-1F8F-41CF-A15B-4399D171BD24}" dt="2020-02-16T16:49:06.392" v="14585" actId="20577"/>
        <pc:sldMkLst>
          <pc:docMk/>
          <pc:sldMk cId="340799084" sldId="299"/>
        </pc:sldMkLst>
        <pc:spChg chg="mod">
          <ac:chgData name="Casey Whorton" userId="ca5133bb86cb7820" providerId="LiveId" clId="{8A256D2A-1F8F-41CF-A15B-4399D171BD24}" dt="2020-02-01T01:06:03.558" v="6224" actId="20577"/>
          <ac:spMkLst>
            <pc:docMk/>
            <pc:sldMk cId="340799084" sldId="299"/>
            <ac:spMk id="2" creationId="{28AC764C-A601-4D02-90C6-754639B6D5D9}"/>
          </ac:spMkLst>
        </pc:spChg>
        <pc:spChg chg="mod">
          <ac:chgData name="Casey Whorton" userId="ca5133bb86cb7820" providerId="LiveId" clId="{8A256D2A-1F8F-41CF-A15B-4399D171BD24}" dt="2020-02-16T16:49:06.392" v="14585" actId="20577"/>
          <ac:spMkLst>
            <pc:docMk/>
            <pc:sldMk cId="340799084" sldId="299"/>
            <ac:spMk id="3" creationId="{B23F7499-A652-43BB-88B0-7D665A19BBE5}"/>
          </ac:spMkLst>
        </pc:spChg>
        <pc:picChg chg="add mod">
          <ac:chgData name="Casey Whorton" userId="ca5133bb86cb7820" providerId="LiveId" clId="{8A256D2A-1F8F-41CF-A15B-4399D171BD24}" dt="2020-02-16T16:45:04.168" v="14529" actId="1076"/>
          <ac:picMkLst>
            <pc:docMk/>
            <pc:sldMk cId="340799084" sldId="299"/>
            <ac:picMk id="1026" creationId="{E030FDB5-A088-4047-AE12-48A21DEED50B}"/>
          </ac:picMkLst>
        </pc:picChg>
      </pc:sldChg>
      <pc:sldChg chg="addSp delSp modSp add">
        <pc:chgData name="Casey Whorton" userId="ca5133bb86cb7820" providerId="LiveId" clId="{8A256D2A-1F8F-41CF-A15B-4399D171BD24}" dt="2020-02-01T01:05:36.909" v="6217" actId="1076"/>
        <pc:sldMkLst>
          <pc:docMk/>
          <pc:sldMk cId="3340650393" sldId="300"/>
        </pc:sldMkLst>
        <pc:spChg chg="mod">
          <ac:chgData name="Casey Whorton" userId="ca5133bb86cb7820" providerId="LiveId" clId="{8A256D2A-1F8F-41CF-A15B-4399D171BD24}" dt="2020-02-01T00:53:24.494" v="6170" actId="20577"/>
          <ac:spMkLst>
            <pc:docMk/>
            <pc:sldMk cId="3340650393" sldId="300"/>
            <ac:spMk id="2" creationId="{28AC764C-A601-4D02-90C6-754639B6D5D9}"/>
          </ac:spMkLst>
        </pc:spChg>
        <pc:spChg chg="del mod">
          <ac:chgData name="Casey Whorton" userId="ca5133bb86cb7820" providerId="LiveId" clId="{8A256D2A-1F8F-41CF-A15B-4399D171BD24}" dt="2020-02-01T00:53:45.188" v="6172" actId="478"/>
          <ac:spMkLst>
            <pc:docMk/>
            <pc:sldMk cId="3340650393" sldId="300"/>
            <ac:spMk id="3" creationId="{B23F7499-A652-43BB-88B0-7D665A19BBE5}"/>
          </ac:spMkLst>
        </pc:spChg>
        <pc:picChg chg="add del mod">
          <ac:chgData name="Casey Whorton" userId="ca5133bb86cb7820" providerId="LiveId" clId="{8A256D2A-1F8F-41CF-A15B-4399D171BD24}" dt="2020-02-01T00:58:39.280" v="6184" actId="478"/>
          <ac:picMkLst>
            <pc:docMk/>
            <pc:sldMk cId="3340650393" sldId="300"/>
            <ac:picMk id="4" creationId="{84E97FE2-476E-4740-BD89-CDD09AF35C85}"/>
          </ac:picMkLst>
        </pc:picChg>
        <pc:picChg chg="add mod ord">
          <ac:chgData name="Casey Whorton" userId="ca5133bb86cb7820" providerId="LiveId" clId="{8A256D2A-1F8F-41CF-A15B-4399D171BD24}" dt="2020-02-01T00:59:11.542" v="6198" actId="208"/>
          <ac:picMkLst>
            <pc:docMk/>
            <pc:sldMk cId="3340650393" sldId="300"/>
            <ac:picMk id="5" creationId="{D56E327C-1B13-4F07-BFB2-5C39F41C2610}"/>
          </ac:picMkLst>
        </pc:picChg>
        <pc:picChg chg="add mod">
          <ac:chgData name="Casey Whorton" userId="ca5133bb86cb7820" providerId="LiveId" clId="{8A256D2A-1F8F-41CF-A15B-4399D171BD24}" dt="2020-02-01T01:04:33.105" v="6205" actId="1076"/>
          <ac:picMkLst>
            <pc:docMk/>
            <pc:sldMk cId="3340650393" sldId="300"/>
            <ac:picMk id="6" creationId="{35C756A1-2011-4DA1-BDEC-242AE2CE360B}"/>
          </ac:picMkLst>
        </pc:picChg>
        <pc:picChg chg="add mod">
          <ac:chgData name="Casey Whorton" userId="ca5133bb86cb7820" providerId="LiveId" clId="{8A256D2A-1F8F-41CF-A15B-4399D171BD24}" dt="2020-02-01T01:04:34.632" v="6206" actId="108"/>
          <ac:picMkLst>
            <pc:docMk/>
            <pc:sldMk cId="3340650393" sldId="300"/>
            <ac:picMk id="7" creationId="{FA8769BA-8333-43AF-9356-EFCAE8ABCD42}"/>
          </ac:picMkLst>
        </pc:picChg>
        <pc:picChg chg="add mod">
          <ac:chgData name="Casey Whorton" userId="ca5133bb86cb7820" providerId="LiveId" clId="{8A256D2A-1F8F-41CF-A15B-4399D171BD24}" dt="2020-02-01T01:05:36.909" v="6217" actId="1076"/>
          <ac:picMkLst>
            <pc:docMk/>
            <pc:sldMk cId="3340650393" sldId="300"/>
            <ac:picMk id="8" creationId="{A2716164-6DB4-43A8-9037-C4B3EF4B737B}"/>
          </ac:picMkLst>
        </pc:picChg>
        <pc:picChg chg="add mod">
          <ac:chgData name="Casey Whorton" userId="ca5133bb86cb7820" providerId="LiveId" clId="{8A256D2A-1F8F-41CF-A15B-4399D171BD24}" dt="2020-02-01T01:05:35.396" v="6216" actId="1076"/>
          <ac:picMkLst>
            <pc:docMk/>
            <pc:sldMk cId="3340650393" sldId="300"/>
            <ac:picMk id="9" creationId="{91A691DF-47BA-4037-8739-59E3EB6D3370}"/>
          </ac:picMkLst>
        </pc:picChg>
      </pc:sldChg>
      <pc:sldChg chg="modSp add del">
        <pc:chgData name="Casey Whorton" userId="ca5133bb86cb7820" providerId="LiveId" clId="{8A256D2A-1F8F-41CF-A15B-4399D171BD24}" dt="2020-02-23T01:49:49.332" v="15466" actId="47"/>
        <pc:sldMkLst>
          <pc:docMk/>
          <pc:sldMk cId="3686130912" sldId="301"/>
        </pc:sldMkLst>
        <pc:spChg chg="mod">
          <ac:chgData name="Casey Whorton" userId="ca5133bb86cb7820" providerId="LiveId" clId="{8A256D2A-1F8F-41CF-A15B-4399D171BD24}" dt="2020-02-01T02:04:15.387" v="6454" actId="20577"/>
          <ac:spMkLst>
            <pc:docMk/>
            <pc:sldMk cId="3686130912" sldId="301"/>
            <ac:spMk id="2" creationId="{48B3797D-D25F-4519-BBBD-CA9CE8C6C2ED}"/>
          </ac:spMkLst>
        </pc:spChg>
        <pc:spChg chg="mod">
          <ac:chgData name="Casey Whorton" userId="ca5133bb86cb7820" providerId="LiveId" clId="{8A256D2A-1F8F-41CF-A15B-4399D171BD24}" dt="2020-02-01T02:05:18.225" v="6562"/>
          <ac:spMkLst>
            <pc:docMk/>
            <pc:sldMk cId="3686130912" sldId="301"/>
            <ac:spMk id="3" creationId="{871D611E-F048-4388-BAFB-2958B0046040}"/>
          </ac:spMkLst>
        </pc:spChg>
      </pc:sldChg>
      <pc:sldChg chg="modSp add del">
        <pc:chgData name="Casey Whorton" userId="ca5133bb86cb7820" providerId="LiveId" clId="{8A256D2A-1F8F-41CF-A15B-4399D171BD24}" dt="2020-02-23T01:50:10.482" v="15467" actId="47"/>
        <pc:sldMkLst>
          <pc:docMk/>
          <pc:sldMk cId="4211453506" sldId="302"/>
        </pc:sldMkLst>
        <pc:spChg chg="mod">
          <ac:chgData name="Casey Whorton" userId="ca5133bb86cb7820" providerId="LiveId" clId="{8A256D2A-1F8F-41CF-A15B-4399D171BD24}" dt="2020-02-01T02:04:24.990" v="6470" actId="20577"/>
          <ac:spMkLst>
            <pc:docMk/>
            <pc:sldMk cId="4211453506" sldId="302"/>
            <ac:spMk id="2" creationId="{48B3797D-D25F-4519-BBBD-CA9CE8C6C2ED}"/>
          </ac:spMkLst>
        </pc:spChg>
        <pc:spChg chg="mod">
          <ac:chgData name="Casey Whorton" userId="ca5133bb86cb7820" providerId="LiveId" clId="{8A256D2A-1F8F-41CF-A15B-4399D171BD24}" dt="2020-02-01T02:05:21.291" v="6564"/>
          <ac:spMkLst>
            <pc:docMk/>
            <pc:sldMk cId="4211453506" sldId="302"/>
            <ac:spMk id="3" creationId="{871D611E-F048-4388-BAFB-2958B0046040}"/>
          </ac:spMkLst>
        </pc:spChg>
      </pc:sldChg>
      <pc:sldChg chg="modSp add del">
        <pc:chgData name="Casey Whorton" userId="ca5133bb86cb7820" providerId="LiveId" clId="{8A256D2A-1F8F-41CF-A15B-4399D171BD24}" dt="2020-02-23T01:50:13.694" v="15468" actId="47"/>
        <pc:sldMkLst>
          <pc:docMk/>
          <pc:sldMk cId="3167752634" sldId="303"/>
        </pc:sldMkLst>
        <pc:spChg chg="mod">
          <ac:chgData name="Casey Whorton" userId="ca5133bb86cb7820" providerId="LiveId" clId="{8A256D2A-1F8F-41CF-A15B-4399D171BD24}" dt="2020-02-01T02:04:33.088" v="6476" actId="20577"/>
          <ac:spMkLst>
            <pc:docMk/>
            <pc:sldMk cId="3167752634" sldId="303"/>
            <ac:spMk id="2" creationId="{48B3797D-D25F-4519-BBBD-CA9CE8C6C2ED}"/>
          </ac:spMkLst>
        </pc:spChg>
        <pc:spChg chg="mod">
          <ac:chgData name="Casey Whorton" userId="ca5133bb86cb7820" providerId="LiveId" clId="{8A256D2A-1F8F-41CF-A15B-4399D171BD24}" dt="2020-02-01T02:05:24.573" v="6566"/>
          <ac:spMkLst>
            <pc:docMk/>
            <pc:sldMk cId="3167752634" sldId="303"/>
            <ac:spMk id="3" creationId="{871D611E-F048-4388-BAFB-2958B0046040}"/>
          </ac:spMkLst>
        </pc:spChg>
      </pc:sldChg>
      <pc:sldChg chg="modSp add del">
        <pc:chgData name="Casey Whorton" userId="ca5133bb86cb7820" providerId="LiveId" clId="{8A256D2A-1F8F-41CF-A15B-4399D171BD24}" dt="2020-02-23T01:50:15.780" v="15469" actId="47"/>
        <pc:sldMkLst>
          <pc:docMk/>
          <pc:sldMk cId="1446672483" sldId="304"/>
        </pc:sldMkLst>
        <pc:spChg chg="mod">
          <ac:chgData name="Casey Whorton" userId="ca5133bb86cb7820" providerId="LiveId" clId="{8A256D2A-1F8F-41CF-A15B-4399D171BD24}" dt="2020-02-01T02:04:38.994" v="6481" actId="20577"/>
          <ac:spMkLst>
            <pc:docMk/>
            <pc:sldMk cId="1446672483" sldId="304"/>
            <ac:spMk id="2" creationId="{48B3797D-D25F-4519-BBBD-CA9CE8C6C2ED}"/>
          </ac:spMkLst>
        </pc:spChg>
        <pc:spChg chg="mod">
          <ac:chgData name="Casey Whorton" userId="ca5133bb86cb7820" providerId="LiveId" clId="{8A256D2A-1F8F-41CF-A15B-4399D171BD24}" dt="2020-02-01T02:05:29.340" v="6568"/>
          <ac:spMkLst>
            <pc:docMk/>
            <pc:sldMk cId="1446672483" sldId="304"/>
            <ac:spMk id="3" creationId="{871D611E-F048-4388-BAFB-2958B0046040}"/>
          </ac:spMkLst>
        </pc:spChg>
      </pc:sldChg>
      <pc:sldChg chg="modSp add ord">
        <pc:chgData name="Casey Whorton" userId="ca5133bb86cb7820" providerId="LiveId" clId="{8A256D2A-1F8F-41CF-A15B-4399D171BD24}" dt="2020-02-01T23:31:55.758" v="8366" actId="20577"/>
        <pc:sldMkLst>
          <pc:docMk/>
          <pc:sldMk cId="2886212689" sldId="305"/>
        </pc:sldMkLst>
        <pc:spChg chg="mod">
          <ac:chgData name="Casey Whorton" userId="ca5133bb86cb7820" providerId="LiveId" clId="{8A256D2A-1F8F-41CF-A15B-4399D171BD24}" dt="2020-02-01T23:31:55.758" v="8366" actId="20577"/>
          <ac:spMkLst>
            <pc:docMk/>
            <pc:sldMk cId="2886212689" sldId="305"/>
            <ac:spMk id="3" creationId="{871D611E-F048-4388-BAFB-2958B0046040}"/>
          </ac:spMkLst>
        </pc:spChg>
      </pc:sldChg>
      <pc:sldChg chg="modSp add">
        <pc:chgData name="Casey Whorton" userId="ca5133bb86cb7820" providerId="LiveId" clId="{8A256D2A-1F8F-41CF-A15B-4399D171BD24}" dt="2020-02-01T02:25:15.291" v="7013" actId="20577"/>
        <pc:sldMkLst>
          <pc:docMk/>
          <pc:sldMk cId="1454460546" sldId="306"/>
        </pc:sldMkLst>
        <pc:spChg chg="mod">
          <ac:chgData name="Casey Whorton" userId="ca5133bb86cb7820" providerId="LiveId" clId="{8A256D2A-1F8F-41CF-A15B-4399D171BD24}" dt="2020-02-01T02:25:15.291" v="7013" actId="20577"/>
          <ac:spMkLst>
            <pc:docMk/>
            <pc:sldMk cId="1454460546" sldId="306"/>
            <ac:spMk id="3" creationId="{871D611E-F048-4388-BAFB-2958B0046040}"/>
          </ac:spMkLst>
        </pc:spChg>
      </pc:sldChg>
      <pc:sldChg chg="modSp add">
        <pc:chgData name="Casey Whorton" userId="ca5133bb86cb7820" providerId="LiveId" clId="{8A256D2A-1F8F-41CF-A15B-4399D171BD24}" dt="2020-02-23T02:50:53.824" v="16125" actId="20577"/>
        <pc:sldMkLst>
          <pc:docMk/>
          <pc:sldMk cId="2906621544" sldId="307"/>
        </pc:sldMkLst>
        <pc:spChg chg="mod">
          <ac:chgData name="Casey Whorton" userId="ca5133bb86cb7820" providerId="LiveId" clId="{8A256D2A-1F8F-41CF-A15B-4399D171BD24}" dt="2020-02-01T02:26:11.712" v="7105" actId="20577"/>
          <ac:spMkLst>
            <pc:docMk/>
            <pc:sldMk cId="2906621544" sldId="307"/>
            <ac:spMk id="2" creationId="{37F47C21-4937-4FE1-BE59-56D978F65B8D}"/>
          </ac:spMkLst>
        </pc:spChg>
        <pc:spChg chg="mod">
          <ac:chgData name="Casey Whorton" userId="ca5133bb86cb7820" providerId="LiveId" clId="{8A256D2A-1F8F-41CF-A15B-4399D171BD24}" dt="2020-02-23T02:50:53.824" v="16125" actId="20577"/>
          <ac:spMkLst>
            <pc:docMk/>
            <pc:sldMk cId="2906621544" sldId="307"/>
            <ac:spMk id="3" creationId="{4BA640D3-C44B-4A6D-8102-C32143FBADEB}"/>
          </ac:spMkLst>
        </pc:spChg>
      </pc:sldChg>
      <pc:sldChg chg="addSp delSp modSp add">
        <pc:chgData name="Casey Whorton" userId="ca5133bb86cb7820" providerId="LiveId" clId="{8A256D2A-1F8F-41CF-A15B-4399D171BD24}" dt="2020-02-01T23:51:29.062" v="9952" actId="12"/>
        <pc:sldMkLst>
          <pc:docMk/>
          <pc:sldMk cId="4244387907" sldId="308"/>
        </pc:sldMkLst>
        <pc:spChg chg="mod">
          <ac:chgData name="Casey Whorton" userId="ca5133bb86cb7820" providerId="LiveId" clId="{8A256D2A-1F8F-41CF-A15B-4399D171BD24}" dt="2020-02-01T02:39:14.706" v="7808" actId="20577"/>
          <ac:spMkLst>
            <pc:docMk/>
            <pc:sldMk cId="4244387907" sldId="308"/>
            <ac:spMk id="2" creationId="{1E6EECE1-4016-4AF2-8028-91070003901D}"/>
          </ac:spMkLst>
        </pc:spChg>
        <pc:spChg chg="del">
          <ac:chgData name="Casey Whorton" userId="ca5133bb86cb7820" providerId="LiveId" clId="{8A256D2A-1F8F-41CF-A15B-4399D171BD24}" dt="2020-02-01T23:47:07.548" v="9475"/>
          <ac:spMkLst>
            <pc:docMk/>
            <pc:sldMk cId="4244387907" sldId="308"/>
            <ac:spMk id="3" creationId="{19242D1E-CEFB-4930-8E6D-34AC88C6416D}"/>
          </ac:spMkLst>
        </pc:spChg>
        <pc:spChg chg="add mod">
          <ac:chgData name="Casey Whorton" userId="ca5133bb86cb7820" providerId="LiveId" clId="{8A256D2A-1F8F-41CF-A15B-4399D171BD24}" dt="2020-02-01T23:51:29.062" v="9952" actId="12"/>
          <ac:spMkLst>
            <pc:docMk/>
            <pc:sldMk cId="4244387907" sldId="308"/>
            <ac:spMk id="4" creationId="{63F16612-D04C-46BE-A11D-5258D510C8D0}"/>
          </ac:spMkLst>
        </pc:spChg>
        <pc:spChg chg="add mod">
          <ac:chgData name="Casey Whorton" userId="ca5133bb86cb7820" providerId="LiveId" clId="{8A256D2A-1F8F-41CF-A15B-4399D171BD24}" dt="2020-02-01T23:51:17.477" v="9950" actId="27636"/>
          <ac:spMkLst>
            <pc:docMk/>
            <pc:sldMk cId="4244387907" sldId="308"/>
            <ac:spMk id="5" creationId="{6975756F-A068-44D2-9453-198AABB2D9A1}"/>
          </ac:spMkLst>
        </pc:spChg>
      </pc:sldChg>
      <pc:sldChg chg="addSp delSp modSp add">
        <pc:chgData name="Casey Whorton" userId="ca5133bb86cb7820" providerId="LiveId" clId="{8A256D2A-1F8F-41CF-A15B-4399D171BD24}" dt="2020-02-01T23:55:27.822" v="10263" actId="12"/>
        <pc:sldMkLst>
          <pc:docMk/>
          <pc:sldMk cId="3795618161" sldId="309"/>
        </pc:sldMkLst>
        <pc:spChg chg="mod">
          <ac:chgData name="Casey Whorton" userId="ca5133bb86cb7820" providerId="LiveId" clId="{8A256D2A-1F8F-41CF-A15B-4399D171BD24}" dt="2020-02-01T02:39:24.934" v="7822" actId="20577"/>
          <ac:spMkLst>
            <pc:docMk/>
            <pc:sldMk cId="3795618161" sldId="309"/>
            <ac:spMk id="2" creationId="{1E6EECE1-4016-4AF2-8028-91070003901D}"/>
          </ac:spMkLst>
        </pc:spChg>
        <pc:spChg chg="del">
          <ac:chgData name="Casey Whorton" userId="ca5133bb86cb7820" providerId="LiveId" clId="{8A256D2A-1F8F-41CF-A15B-4399D171BD24}" dt="2020-02-01T23:51:52.225" v="9953"/>
          <ac:spMkLst>
            <pc:docMk/>
            <pc:sldMk cId="3795618161" sldId="309"/>
            <ac:spMk id="3" creationId="{19242D1E-CEFB-4930-8E6D-34AC88C6416D}"/>
          </ac:spMkLst>
        </pc:spChg>
        <pc:spChg chg="add mod">
          <ac:chgData name="Casey Whorton" userId="ca5133bb86cb7820" providerId="LiveId" clId="{8A256D2A-1F8F-41CF-A15B-4399D171BD24}" dt="2020-02-01T23:55:27.822" v="10263" actId="12"/>
          <ac:spMkLst>
            <pc:docMk/>
            <pc:sldMk cId="3795618161" sldId="309"/>
            <ac:spMk id="4" creationId="{D4561760-4D84-410D-B4A0-9371D63B7D3E}"/>
          </ac:spMkLst>
        </pc:spChg>
        <pc:spChg chg="add mod">
          <ac:chgData name="Casey Whorton" userId="ca5133bb86cb7820" providerId="LiveId" clId="{8A256D2A-1F8F-41CF-A15B-4399D171BD24}" dt="2020-02-01T23:51:52.225" v="9953"/>
          <ac:spMkLst>
            <pc:docMk/>
            <pc:sldMk cId="3795618161" sldId="309"/>
            <ac:spMk id="5" creationId="{A57F2CE2-0B58-4D31-BE17-96A978CDD6CD}"/>
          </ac:spMkLst>
        </pc:spChg>
      </pc:sldChg>
      <pc:sldChg chg="addSp delSp modSp add">
        <pc:chgData name="Casey Whorton" userId="ca5133bb86cb7820" providerId="LiveId" clId="{8A256D2A-1F8F-41CF-A15B-4399D171BD24}" dt="2020-02-02T00:09:17.928" v="10979" actId="20577"/>
        <pc:sldMkLst>
          <pc:docMk/>
          <pc:sldMk cId="2279381107" sldId="310"/>
        </pc:sldMkLst>
        <pc:spChg chg="mod">
          <ac:chgData name="Casey Whorton" userId="ca5133bb86cb7820" providerId="LiveId" clId="{8A256D2A-1F8F-41CF-A15B-4399D171BD24}" dt="2020-02-01T02:46:59.335" v="7900" actId="20577"/>
          <ac:spMkLst>
            <pc:docMk/>
            <pc:sldMk cId="2279381107" sldId="310"/>
            <ac:spMk id="2" creationId="{807BE763-80FE-477B-8655-BE89958C39FE}"/>
          </ac:spMkLst>
        </pc:spChg>
        <pc:spChg chg="del">
          <ac:chgData name="Casey Whorton" userId="ca5133bb86cb7820" providerId="LiveId" clId="{8A256D2A-1F8F-41CF-A15B-4399D171BD24}" dt="2020-02-02T00:00:42.253" v="10595"/>
          <ac:spMkLst>
            <pc:docMk/>
            <pc:sldMk cId="2279381107" sldId="310"/>
            <ac:spMk id="3" creationId="{5F05EE29-F06B-4CBA-BE9C-B9AE8AC4B781}"/>
          </ac:spMkLst>
        </pc:spChg>
        <pc:spChg chg="add del mod">
          <ac:chgData name="Casey Whorton" userId="ca5133bb86cb7820" providerId="LiveId" clId="{8A256D2A-1F8F-41CF-A15B-4399D171BD24}" dt="2020-02-02T00:04:08.111" v="10615"/>
          <ac:spMkLst>
            <pc:docMk/>
            <pc:sldMk cId="2279381107" sldId="310"/>
            <ac:spMk id="4" creationId="{BE8E4649-3C87-45BD-942A-D5AE93E1018A}"/>
          </ac:spMkLst>
        </pc:spChg>
        <pc:spChg chg="add del mod">
          <ac:chgData name="Casey Whorton" userId="ca5133bb86cb7820" providerId="LiveId" clId="{8A256D2A-1F8F-41CF-A15B-4399D171BD24}" dt="2020-02-02T00:04:08.111" v="10615"/>
          <ac:spMkLst>
            <pc:docMk/>
            <pc:sldMk cId="2279381107" sldId="310"/>
            <ac:spMk id="5" creationId="{D3985893-74BA-4A81-ACFB-B4B426D3846A}"/>
          </ac:spMkLst>
        </pc:spChg>
        <pc:spChg chg="add mod">
          <ac:chgData name="Casey Whorton" userId="ca5133bb86cb7820" providerId="LiveId" clId="{8A256D2A-1F8F-41CF-A15B-4399D171BD24}" dt="2020-02-02T00:04:13.745" v="10629" actId="20577"/>
          <ac:spMkLst>
            <pc:docMk/>
            <pc:sldMk cId="2279381107" sldId="310"/>
            <ac:spMk id="6" creationId="{5F6F14FA-F1C4-4495-B9C3-7F109E745A9E}"/>
          </ac:spMkLst>
        </pc:spChg>
        <pc:spChg chg="add mod">
          <ac:chgData name="Casey Whorton" userId="ca5133bb86cb7820" providerId="LiveId" clId="{8A256D2A-1F8F-41CF-A15B-4399D171BD24}" dt="2020-02-02T00:08:59.204" v="10960" actId="27636"/>
          <ac:spMkLst>
            <pc:docMk/>
            <pc:sldMk cId="2279381107" sldId="310"/>
            <ac:spMk id="7" creationId="{DD82AB87-FE2F-4C9B-AE43-59651504B9CB}"/>
          </ac:spMkLst>
        </pc:spChg>
        <pc:spChg chg="add mod">
          <ac:chgData name="Casey Whorton" userId="ca5133bb86cb7820" providerId="LiveId" clId="{8A256D2A-1F8F-41CF-A15B-4399D171BD24}" dt="2020-02-02T00:04:18.056" v="10640" actId="20577"/>
          <ac:spMkLst>
            <pc:docMk/>
            <pc:sldMk cId="2279381107" sldId="310"/>
            <ac:spMk id="8" creationId="{91C96F1B-71A0-4F56-AE4E-C821127FA753}"/>
          </ac:spMkLst>
        </pc:spChg>
        <pc:spChg chg="add mod">
          <ac:chgData name="Casey Whorton" userId="ca5133bb86cb7820" providerId="LiveId" clId="{8A256D2A-1F8F-41CF-A15B-4399D171BD24}" dt="2020-02-02T00:09:17.928" v="10979" actId="20577"/>
          <ac:spMkLst>
            <pc:docMk/>
            <pc:sldMk cId="2279381107" sldId="310"/>
            <ac:spMk id="9" creationId="{A18DB7F5-0C0A-48ED-8EFB-D90910755F9E}"/>
          </ac:spMkLst>
        </pc:spChg>
      </pc:sldChg>
      <pc:sldChg chg="addSp delSp modSp add">
        <pc:chgData name="Casey Whorton" userId="ca5133bb86cb7820" providerId="LiveId" clId="{8A256D2A-1F8F-41CF-A15B-4399D171BD24}" dt="2020-02-02T00:02:24.787" v="10596"/>
        <pc:sldMkLst>
          <pc:docMk/>
          <pc:sldMk cId="364919299" sldId="311"/>
        </pc:sldMkLst>
        <pc:spChg chg="mod">
          <ac:chgData name="Casey Whorton" userId="ca5133bb86cb7820" providerId="LiveId" clId="{8A256D2A-1F8F-41CF-A15B-4399D171BD24}" dt="2020-02-01T02:47:52.758" v="7929" actId="20577"/>
          <ac:spMkLst>
            <pc:docMk/>
            <pc:sldMk cId="364919299" sldId="311"/>
            <ac:spMk id="2" creationId="{17F92DC2-8A5A-430A-94E4-FE918BA114E1}"/>
          </ac:spMkLst>
        </pc:spChg>
        <pc:spChg chg="del">
          <ac:chgData name="Casey Whorton" userId="ca5133bb86cb7820" providerId="LiveId" clId="{8A256D2A-1F8F-41CF-A15B-4399D171BD24}" dt="2020-02-02T00:02:24.787" v="10596"/>
          <ac:spMkLst>
            <pc:docMk/>
            <pc:sldMk cId="364919299" sldId="311"/>
            <ac:spMk id="3" creationId="{04992ED7-1A84-4D2E-BE22-0A0F39584311}"/>
          </ac:spMkLst>
        </pc:spChg>
        <pc:spChg chg="add mod">
          <ac:chgData name="Casey Whorton" userId="ca5133bb86cb7820" providerId="LiveId" clId="{8A256D2A-1F8F-41CF-A15B-4399D171BD24}" dt="2020-02-02T00:02:24.787" v="10596"/>
          <ac:spMkLst>
            <pc:docMk/>
            <pc:sldMk cId="364919299" sldId="311"/>
            <ac:spMk id="4" creationId="{CFFD67B3-18A2-4246-8F35-EAB38F4ADB1D}"/>
          </ac:spMkLst>
        </pc:spChg>
        <pc:spChg chg="add mod">
          <ac:chgData name="Casey Whorton" userId="ca5133bb86cb7820" providerId="LiveId" clId="{8A256D2A-1F8F-41CF-A15B-4399D171BD24}" dt="2020-02-02T00:02:24.787" v="10596"/>
          <ac:spMkLst>
            <pc:docMk/>
            <pc:sldMk cId="364919299" sldId="311"/>
            <ac:spMk id="5" creationId="{172E9FB7-6417-4FE1-8A20-352A7E397C7B}"/>
          </ac:spMkLst>
        </pc:spChg>
      </pc:sldChg>
      <pc:sldChg chg="modSp add">
        <pc:chgData name="Casey Whorton" userId="ca5133bb86cb7820" providerId="LiveId" clId="{8A256D2A-1F8F-41CF-A15B-4399D171BD24}" dt="2020-02-01T02:53:17.053" v="8169" actId="20577"/>
        <pc:sldMkLst>
          <pc:docMk/>
          <pc:sldMk cId="1884213234" sldId="312"/>
        </pc:sldMkLst>
        <pc:spChg chg="mod">
          <ac:chgData name="Casey Whorton" userId="ca5133bb86cb7820" providerId="LiveId" clId="{8A256D2A-1F8F-41CF-A15B-4399D171BD24}" dt="2020-02-01T02:48:09.280" v="7932" actId="20577"/>
          <ac:spMkLst>
            <pc:docMk/>
            <pc:sldMk cId="1884213234" sldId="312"/>
            <ac:spMk id="2" creationId="{37F47C21-4937-4FE1-BE59-56D978F65B8D}"/>
          </ac:spMkLst>
        </pc:spChg>
        <pc:spChg chg="mod">
          <ac:chgData name="Casey Whorton" userId="ca5133bb86cb7820" providerId="LiveId" clId="{8A256D2A-1F8F-41CF-A15B-4399D171BD24}" dt="2020-02-01T02:53:17.053" v="8169" actId="20577"/>
          <ac:spMkLst>
            <pc:docMk/>
            <pc:sldMk cId="1884213234" sldId="312"/>
            <ac:spMk id="3" creationId="{4BA640D3-C44B-4A6D-8102-C32143FBADEB}"/>
          </ac:spMkLst>
        </pc:spChg>
      </pc:sldChg>
      <pc:sldChg chg="modSp add">
        <pc:chgData name="Casey Whorton" userId="ca5133bb86cb7820" providerId="LiveId" clId="{8A256D2A-1F8F-41CF-A15B-4399D171BD24}" dt="2020-02-01T02:54:31.119" v="8230" actId="20577"/>
        <pc:sldMkLst>
          <pc:docMk/>
          <pc:sldMk cId="417440962" sldId="313"/>
        </pc:sldMkLst>
        <pc:spChg chg="mod">
          <ac:chgData name="Casey Whorton" userId="ca5133bb86cb7820" providerId="LiveId" clId="{8A256D2A-1F8F-41CF-A15B-4399D171BD24}" dt="2020-02-01T02:54:31.119" v="8230" actId="20577"/>
          <ac:spMkLst>
            <pc:docMk/>
            <pc:sldMk cId="417440962" sldId="313"/>
            <ac:spMk id="2" creationId="{EF78D16D-D8ED-4DD6-83CF-98C856279B2B}"/>
          </ac:spMkLst>
        </pc:spChg>
      </pc:sldChg>
      <pc:sldChg chg="modSp add">
        <pc:chgData name="Casey Whorton" userId="ca5133bb86cb7820" providerId="LiveId" clId="{8A256D2A-1F8F-41CF-A15B-4399D171BD24}" dt="2020-02-01T02:54:49.787" v="8236" actId="20577"/>
        <pc:sldMkLst>
          <pc:docMk/>
          <pc:sldMk cId="1015306222" sldId="314"/>
        </pc:sldMkLst>
        <pc:spChg chg="mod">
          <ac:chgData name="Casey Whorton" userId="ca5133bb86cb7820" providerId="LiveId" clId="{8A256D2A-1F8F-41CF-A15B-4399D171BD24}" dt="2020-02-01T02:54:49.787" v="8236" actId="20577"/>
          <ac:spMkLst>
            <pc:docMk/>
            <pc:sldMk cId="1015306222" sldId="314"/>
            <ac:spMk id="2" creationId="{37F47C21-4937-4FE1-BE59-56D978F65B8D}"/>
          </ac:spMkLst>
        </pc:spChg>
        <pc:spChg chg="mod">
          <ac:chgData name="Casey Whorton" userId="ca5133bb86cb7820" providerId="LiveId" clId="{8A256D2A-1F8F-41CF-A15B-4399D171BD24}" dt="2020-02-01T02:54:43.788" v="8232" actId="20577"/>
          <ac:spMkLst>
            <pc:docMk/>
            <pc:sldMk cId="1015306222" sldId="314"/>
            <ac:spMk id="3" creationId="{4BA640D3-C44B-4A6D-8102-C32143FBADEB}"/>
          </ac:spMkLst>
        </pc:spChg>
      </pc:sldChg>
      <pc:sldChg chg="modSp add">
        <pc:chgData name="Casey Whorton" userId="ca5133bb86cb7820" providerId="LiveId" clId="{8A256D2A-1F8F-41CF-A15B-4399D171BD24}" dt="2020-02-01T02:58:33.391" v="8354" actId="20577"/>
        <pc:sldMkLst>
          <pc:docMk/>
          <pc:sldMk cId="3089444643" sldId="315"/>
        </pc:sldMkLst>
        <pc:spChg chg="mod">
          <ac:chgData name="Casey Whorton" userId="ca5133bb86cb7820" providerId="LiveId" clId="{8A256D2A-1F8F-41CF-A15B-4399D171BD24}" dt="2020-02-01T02:55:15.622" v="8244" actId="20577"/>
          <ac:spMkLst>
            <pc:docMk/>
            <pc:sldMk cId="3089444643" sldId="315"/>
            <ac:spMk id="2" creationId="{37F47C21-4937-4FE1-BE59-56D978F65B8D}"/>
          </ac:spMkLst>
        </pc:spChg>
        <pc:spChg chg="mod">
          <ac:chgData name="Casey Whorton" userId="ca5133bb86cb7820" providerId="LiveId" clId="{8A256D2A-1F8F-41CF-A15B-4399D171BD24}" dt="2020-02-01T02:58:33.391" v="8354" actId="20577"/>
          <ac:spMkLst>
            <pc:docMk/>
            <pc:sldMk cId="3089444643" sldId="315"/>
            <ac:spMk id="3" creationId="{4BA640D3-C44B-4A6D-8102-C32143FBADEB}"/>
          </ac:spMkLst>
        </pc:spChg>
      </pc:sldChg>
      <pc:sldChg chg="addSp delSp modSp add">
        <pc:chgData name="Casey Whorton" userId="ca5133bb86cb7820" providerId="LiveId" clId="{8A256D2A-1F8F-41CF-A15B-4399D171BD24}" dt="2020-02-01T23:40:45.511" v="8958" actId="20577"/>
        <pc:sldMkLst>
          <pc:docMk/>
          <pc:sldMk cId="2152180907" sldId="316"/>
        </pc:sldMkLst>
        <pc:spChg chg="mod">
          <ac:chgData name="Casey Whorton" userId="ca5133bb86cb7820" providerId="LiveId" clId="{8A256D2A-1F8F-41CF-A15B-4399D171BD24}" dt="2020-02-01T23:32:55.275" v="8392" actId="20577"/>
          <ac:spMkLst>
            <pc:docMk/>
            <pc:sldMk cId="2152180907" sldId="316"/>
            <ac:spMk id="2" creationId="{CDB09B07-304D-444A-816B-22C15ED48490}"/>
          </ac:spMkLst>
        </pc:spChg>
        <pc:spChg chg="del">
          <ac:chgData name="Casey Whorton" userId="ca5133bb86cb7820" providerId="LiveId" clId="{8A256D2A-1F8F-41CF-A15B-4399D171BD24}" dt="2020-02-01T23:33:35.384" v="8393" actId="1032"/>
          <ac:spMkLst>
            <pc:docMk/>
            <pc:sldMk cId="2152180907" sldId="316"/>
            <ac:spMk id="3" creationId="{28186802-A962-4F50-B4E2-36263265C10D}"/>
          </ac:spMkLst>
        </pc:spChg>
        <pc:spChg chg="add mod">
          <ac:chgData name="Casey Whorton" userId="ca5133bb86cb7820" providerId="LiveId" clId="{8A256D2A-1F8F-41CF-A15B-4399D171BD24}" dt="2020-02-01T23:40:45.511" v="8958" actId="20577"/>
          <ac:spMkLst>
            <pc:docMk/>
            <pc:sldMk cId="2152180907" sldId="316"/>
            <ac:spMk id="5" creationId="{62743E33-D299-4835-B31A-85267056BEB8}"/>
          </ac:spMkLst>
        </pc:spChg>
        <pc:graphicFrameChg chg="add mod modGraphic">
          <ac:chgData name="Casey Whorton" userId="ca5133bb86cb7820" providerId="LiveId" clId="{8A256D2A-1F8F-41CF-A15B-4399D171BD24}" dt="2020-02-01T23:40:32.102" v="8932" actId="12100"/>
          <ac:graphicFrameMkLst>
            <pc:docMk/>
            <pc:sldMk cId="2152180907" sldId="316"/>
            <ac:graphicFrameMk id="4" creationId="{ADE1C9CB-FD92-49DB-A81B-6BAB4C3EFDA3}"/>
          </ac:graphicFrameMkLst>
        </pc:graphicFrameChg>
      </pc:sldChg>
      <pc:sldChg chg="modSp add">
        <pc:chgData name="Casey Whorton" userId="ca5133bb86cb7820" providerId="LiveId" clId="{8A256D2A-1F8F-41CF-A15B-4399D171BD24}" dt="2020-02-02T00:11:36.808" v="11005" actId="20577"/>
        <pc:sldMkLst>
          <pc:docMk/>
          <pc:sldMk cId="175478187" sldId="317"/>
        </pc:sldMkLst>
        <pc:spChg chg="mod">
          <ac:chgData name="Casey Whorton" userId="ca5133bb86cb7820" providerId="LiveId" clId="{8A256D2A-1F8F-41CF-A15B-4399D171BD24}" dt="2020-02-02T00:11:36.808" v="11005" actId="20577"/>
          <ac:spMkLst>
            <pc:docMk/>
            <pc:sldMk cId="175478187" sldId="317"/>
            <ac:spMk id="2" creationId="{9FE1B086-9D5D-4298-9B37-ED8375D0EAAB}"/>
          </ac:spMkLst>
        </pc:spChg>
      </pc:sldChg>
      <pc:sldChg chg="add">
        <pc:chgData name="Casey Whorton" userId="ca5133bb86cb7820" providerId="LiveId" clId="{8A256D2A-1F8F-41CF-A15B-4399D171BD24}" dt="2020-02-02T00:11:46.193" v="11006"/>
        <pc:sldMkLst>
          <pc:docMk/>
          <pc:sldMk cId="122303473" sldId="318"/>
        </pc:sldMkLst>
      </pc:sldChg>
      <pc:sldChg chg="modSp add">
        <pc:chgData name="Casey Whorton" userId="ca5133bb86cb7820" providerId="LiveId" clId="{8A256D2A-1F8F-41CF-A15B-4399D171BD24}" dt="2020-02-02T00:12:03.918" v="11031" actId="20577"/>
        <pc:sldMkLst>
          <pc:docMk/>
          <pc:sldMk cId="2023846889" sldId="319"/>
        </pc:sldMkLst>
        <pc:spChg chg="mod">
          <ac:chgData name="Casey Whorton" userId="ca5133bb86cb7820" providerId="LiveId" clId="{8A256D2A-1F8F-41CF-A15B-4399D171BD24}" dt="2020-02-02T00:12:03.918" v="11031" actId="20577"/>
          <ac:spMkLst>
            <pc:docMk/>
            <pc:sldMk cId="2023846889" sldId="319"/>
            <ac:spMk id="2" creationId="{7289EF6B-8AB6-4186-AF09-0D50FE1BB9FD}"/>
          </ac:spMkLst>
        </pc:spChg>
      </pc:sldChg>
      <pc:sldChg chg="modSp add">
        <pc:chgData name="Casey Whorton" userId="ca5133bb86cb7820" providerId="LiveId" clId="{8A256D2A-1F8F-41CF-A15B-4399D171BD24}" dt="2020-02-02T00:12:15.922" v="11046" actId="20577"/>
        <pc:sldMkLst>
          <pc:docMk/>
          <pc:sldMk cId="885144112" sldId="320"/>
        </pc:sldMkLst>
        <pc:spChg chg="mod">
          <ac:chgData name="Casey Whorton" userId="ca5133bb86cb7820" providerId="LiveId" clId="{8A256D2A-1F8F-41CF-A15B-4399D171BD24}" dt="2020-02-02T00:12:15.922" v="11046" actId="20577"/>
          <ac:spMkLst>
            <pc:docMk/>
            <pc:sldMk cId="885144112" sldId="320"/>
            <ac:spMk id="2" creationId="{EF78D16D-D8ED-4DD6-83CF-98C856279B2B}"/>
          </ac:spMkLst>
        </pc:spChg>
      </pc:sldChg>
      <pc:sldChg chg="addSp modSp add">
        <pc:chgData name="Casey Whorton" userId="ca5133bb86cb7820" providerId="LiveId" clId="{8A256D2A-1F8F-41CF-A15B-4399D171BD24}" dt="2020-02-02T00:44:30.838" v="11382" actId="1076"/>
        <pc:sldMkLst>
          <pc:docMk/>
          <pc:sldMk cId="2340376355" sldId="321"/>
        </pc:sldMkLst>
        <pc:spChg chg="mod">
          <ac:chgData name="Casey Whorton" userId="ca5133bb86cb7820" providerId="LiveId" clId="{8A256D2A-1F8F-41CF-A15B-4399D171BD24}" dt="2020-02-02T00:29:43.054" v="11376" actId="20577"/>
          <ac:spMkLst>
            <pc:docMk/>
            <pc:sldMk cId="2340376355" sldId="321"/>
            <ac:spMk id="3" creationId="{D9CF7C88-5912-461F-A93D-85DE472FB9F0}"/>
          </ac:spMkLst>
        </pc:spChg>
        <pc:spChg chg="add mod">
          <ac:chgData name="Casey Whorton" userId="ca5133bb86cb7820" providerId="LiveId" clId="{8A256D2A-1F8F-41CF-A15B-4399D171BD24}" dt="2020-02-02T00:29:20.181" v="11374" actId="1076"/>
          <ac:spMkLst>
            <pc:docMk/>
            <pc:sldMk cId="2340376355" sldId="321"/>
            <ac:spMk id="6" creationId="{F4139E43-EAE9-4DBA-B546-84237BECC404}"/>
          </ac:spMkLst>
        </pc:spChg>
        <pc:picChg chg="add mod">
          <ac:chgData name="Casey Whorton" userId="ca5133bb86cb7820" providerId="LiveId" clId="{8A256D2A-1F8F-41CF-A15B-4399D171BD24}" dt="2020-02-02T00:28:21.202" v="11370" actId="14100"/>
          <ac:picMkLst>
            <pc:docMk/>
            <pc:sldMk cId="2340376355" sldId="321"/>
            <ac:picMk id="4" creationId="{4DBF8999-6366-49D3-A37B-42A4A0068C35}"/>
          </ac:picMkLst>
        </pc:picChg>
        <pc:picChg chg="add mod">
          <ac:chgData name="Casey Whorton" userId="ca5133bb86cb7820" providerId="LiveId" clId="{8A256D2A-1F8F-41CF-A15B-4399D171BD24}" dt="2020-02-02T00:28:18.792" v="11369" actId="1076"/>
          <ac:picMkLst>
            <pc:docMk/>
            <pc:sldMk cId="2340376355" sldId="321"/>
            <ac:picMk id="5" creationId="{09339342-B106-4611-8F66-D2BDDDB136D8}"/>
          </ac:picMkLst>
        </pc:picChg>
        <pc:picChg chg="add mod">
          <ac:chgData name="Casey Whorton" userId="ca5133bb86cb7820" providerId="LiveId" clId="{8A256D2A-1F8F-41CF-A15B-4399D171BD24}" dt="2020-02-02T00:44:30.838" v="11382" actId="1076"/>
          <ac:picMkLst>
            <pc:docMk/>
            <pc:sldMk cId="2340376355" sldId="321"/>
            <ac:picMk id="7" creationId="{7DFD1C41-DE94-4BEF-97C2-49BBE05F3C90}"/>
          </ac:picMkLst>
        </pc:picChg>
      </pc:sldChg>
      <pc:sldChg chg="modSp add">
        <pc:chgData name="Casey Whorton" userId="ca5133bb86cb7820" providerId="LiveId" clId="{8A256D2A-1F8F-41CF-A15B-4399D171BD24}" dt="2020-02-09T16:21:50.521" v="12283" actId="20577"/>
        <pc:sldMkLst>
          <pc:docMk/>
          <pc:sldMk cId="2892347091" sldId="322"/>
        </pc:sldMkLst>
        <pc:spChg chg="mod">
          <ac:chgData name="Casey Whorton" userId="ca5133bb86cb7820" providerId="LiveId" clId="{8A256D2A-1F8F-41CF-A15B-4399D171BD24}" dt="2020-02-09T15:04:31.077" v="11502" actId="20577"/>
          <ac:spMkLst>
            <pc:docMk/>
            <pc:sldMk cId="2892347091" sldId="322"/>
            <ac:spMk id="2" creationId="{3A43D6A8-9BC5-47F3-9EFB-9416EFABF900}"/>
          </ac:spMkLst>
        </pc:spChg>
        <pc:spChg chg="mod">
          <ac:chgData name="Casey Whorton" userId="ca5133bb86cb7820" providerId="LiveId" clId="{8A256D2A-1F8F-41CF-A15B-4399D171BD24}" dt="2020-02-09T16:21:50.521" v="12283" actId="20577"/>
          <ac:spMkLst>
            <pc:docMk/>
            <pc:sldMk cId="2892347091" sldId="322"/>
            <ac:spMk id="3" creationId="{D8FE314D-A9FF-4B3F-93E7-B249395EBDC8}"/>
          </ac:spMkLst>
        </pc:spChg>
      </pc:sldChg>
      <pc:sldChg chg="modSp add">
        <pc:chgData name="Casey Whorton" userId="ca5133bb86cb7820" providerId="LiveId" clId="{8A256D2A-1F8F-41CF-A15B-4399D171BD24}" dt="2020-02-12T22:37:09.886" v="12507" actId="12"/>
        <pc:sldMkLst>
          <pc:docMk/>
          <pc:sldMk cId="367066837" sldId="323"/>
        </pc:sldMkLst>
        <pc:spChg chg="mod">
          <ac:chgData name="Casey Whorton" userId="ca5133bb86cb7820" providerId="LiveId" clId="{8A256D2A-1F8F-41CF-A15B-4399D171BD24}" dt="2020-02-12T22:36:37.001" v="12380" actId="20577"/>
          <ac:spMkLst>
            <pc:docMk/>
            <pc:sldMk cId="367066837" sldId="323"/>
            <ac:spMk id="2" creationId="{D2E6C308-D543-47BE-9DA4-3F6539A6D8E6}"/>
          </ac:spMkLst>
        </pc:spChg>
        <pc:spChg chg="mod">
          <ac:chgData name="Casey Whorton" userId="ca5133bb86cb7820" providerId="LiveId" clId="{8A256D2A-1F8F-41CF-A15B-4399D171BD24}" dt="2020-02-12T22:37:09.886" v="12507" actId="12"/>
          <ac:spMkLst>
            <pc:docMk/>
            <pc:sldMk cId="367066837" sldId="323"/>
            <ac:spMk id="3" creationId="{8FDA4BE2-9027-407C-9966-BB77F3800853}"/>
          </ac:spMkLst>
        </pc:spChg>
      </pc:sldChg>
      <pc:sldChg chg="addSp delSp modSp add">
        <pc:chgData name="Casey Whorton" userId="ca5133bb86cb7820" providerId="LiveId" clId="{8A256D2A-1F8F-41CF-A15B-4399D171BD24}" dt="2020-02-16T16:41:28.150" v="14373" actId="20577"/>
        <pc:sldMkLst>
          <pc:docMk/>
          <pc:sldMk cId="339478889" sldId="324"/>
        </pc:sldMkLst>
        <pc:spChg chg="del">
          <ac:chgData name="Casey Whorton" userId="ca5133bb86cb7820" providerId="LiveId" clId="{8A256D2A-1F8F-41CF-A15B-4399D171BD24}" dt="2020-02-16T16:24:18.736" v="12509"/>
          <ac:spMkLst>
            <pc:docMk/>
            <pc:sldMk cId="339478889" sldId="324"/>
            <ac:spMk id="2" creationId="{7D413CFC-9707-4EFB-8AF3-D97DB888C985}"/>
          </ac:spMkLst>
        </pc:spChg>
        <pc:spChg chg="del">
          <ac:chgData name="Casey Whorton" userId="ca5133bb86cb7820" providerId="LiveId" clId="{8A256D2A-1F8F-41CF-A15B-4399D171BD24}" dt="2020-02-16T16:24:18.736" v="12509"/>
          <ac:spMkLst>
            <pc:docMk/>
            <pc:sldMk cId="339478889" sldId="324"/>
            <ac:spMk id="3" creationId="{34B02881-711A-4D71-BED2-028044FB8CBA}"/>
          </ac:spMkLst>
        </pc:spChg>
        <pc:spChg chg="del">
          <ac:chgData name="Casey Whorton" userId="ca5133bb86cb7820" providerId="LiveId" clId="{8A256D2A-1F8F-41CF-A15B-4399D171BD24}" dt="2020-02-16T16:24:18.736" v="12509"/>
          <ac:spMkLst>
            <pc:docMk/>
            <pc:sldMk cId="339478889" sldId="324"/>
            <ac:spMk id="4" creationId="{E224A6F0-D22F-4B09-AC80-0431123D0FF6}"/>
          </ac:spMkLst>
        </pc:spChg>
        <pc:spChg chg="del">
          <ac:chgData name="Casey Whorton" userId="ca5133bb86cb7820" providerId="LiveId" clId="{8A256D2A-1F8F-41CF-A15B-4399D171BD24}" dt="2020-02-16T16:24:18.736" v="12509"/>
          <ac:spMkLst>
            <pc:docMk/>
            <pc:sldMk cId="339478889" sldId="324"/>
            <ac:spMk id="5" creationId="{79A26C0B-212B-4ABC-B284-596F5CBEF154}"/>
          </ac:spMkLst>
        </pc:spChg>
        <pc:spChg chg="del">
          <ac:chgData name="Casey Whorton" userId="ca5133bb86cb7820" providerId="LiveId" clId="{8A256D2A-1F8F-41CF-A15B-4399D171BD24}" dt="2020-02-16T16:24:18.736" v="12509"/>
          <ac:spMkLst>
            <pc:docMk/>
            <pc:sldMk cId="339478889" sldId="324"/>
            <ac:spMk id="6" creationId="{92D17304-5429-4324-8486-2C1C5FDE0BDB}"/>
          </ac:spMkLst>
        </pc:spChg>
        <pc:spChg chg="add del mod">
          <ac:chgData name="Casey Whorton" userId="ca5133bb86cb7820" providerId="LiveId" clId="{8A256D2A-1F8F-41CF-A15B-4399D171BD24}" dt="2020-02-16T16:25:38.400" v="12510"/>
          <ac:spMkLst>
            <pc:docMk/>
            <pc:sldMk cId="339478889" sldId="324"/>
            <ac:spMk id="7" creationId="{F3C9732E-B061-4D7B-BF22-D86DF0414CBD}"/>
          </ac:spMkLst>
        </pc:spChg>
        <pc:spChg chg="add del mod">
          <ac:chgData name="Casey Whorton" userId="ca5133bb86cb7820" providerId="LiveId" clId="{8A256D2A-1F8F-41CF-A15B-4399D171BD24}" dt="2020-02-16T16:25:38.400" v="12510"/>
          <ac:spMkLst>
            <pc:docMk/>
            <pc:sldMk cId="339478889" sldId="324"/>
            <ac:spMk id="8" creationId="{456677D3-A706-45B7-B648-70F08735BAF8}"/>
          </ac:spMkLst>
        </pc:spChg>
        <pc:spChg chg="add del mod">
          <ac:chgData name="Casey Whorton" userId="ca5133bb86cb7820" providerId="LiveId" clId="{8A256D2A-1F8F-41CF-A15B-4399D171BD24}" dt="2020-02-16T16:25:38.400" v="12510"/>
          <ac:spMkLst>
            <pc:docMk/>
            <pc:sldMk cId="339478889" sldId="324"/>
            <ac:spMk id="9" creationId="{0B4C7443-62BB-427A-AC1D-9C5BD87EF1E5}"/>
          </ac:spMkLst>
        </pc:spChg>
        <pc:spChg chg="add mod">
          <ac:chgData name="Casey Whorton" userId="ca5133bb86cb7820" providerId="LiveId" clId="{8A256D2A-1F8F-41CF-A15B-4399D171BD24}" dt="2020-02-16T16:28:06.079" v="12540" actId="20577"/>
          <ac:spMkLst>
            <pc:docMk/>
            <pc:sldMk cId="339478889" sldId="324"/>
            <ac:spMk id="10" creationId="{7748E78A-EF3B-43B7-9740-0359EB7691C6}"/>
          </ac:spMkLst>
        </pc:spChg>
        <pc:spChg chg="add mod">
          <ac:chgData name="Casey Whorton" userId="ca5133bb86cb7820" providerId="LiveId" clId="{8A256D2A-1F8F-41CF-A15B-4399D171BD24}" dt="2020-02-16T16:41:28.150" v="14373" actId="20577"/>
          <ac:spMkLst>
            <pc:docMk/>
            <pc:sldMk cId="339478889" sldId="324"/>
            <ac:spMk id="11" creationId="{1F5F3F1D-FFDE-48D7-94FD-9058BC8BD901}"/>
          </ac:spMkLst>
        </pc:spChg>
      </pc:sldChg>
      <pc:sldChg chg="addSp delSp modSp add">
        <pc:chgData name="Casey Whorton" userId="ca5133bb86cb7820" providerId="LiveId" clId="{8A256D2A-1F8F-41CF-A15B-4399D171BD24}" dt="2020-02-16T16:43:43.747" v="14526" actId="1076"/>
        <pc:sldMkLst>
          <pc:docMk/>
          <pc:sldMk cId="844330101" sldId="325"/>
        </pc:sldMkLst>
        <pc:spChg chg="add del mod">
          <ac:chgData name="Casey Whorton" userId="ca5133bb86cb7820" providerId="LiveId" clId="{8A256D2A-1F8F-41CF-A15B-4399D171BD24}" dt="2020-02-16T16:42:16.911" v="14375"/>
          <ac:spMkLst>
            <pc:docMk/>
            <pc:sldMk cId="844330101" sldId="325"/>
            <ac:spMk id="3" creationId="{39D9D3D2-E5C1-470E-AD3B-C88AA3405290}"/>
          </ac:spMkLst>
        </pc:spChg>
        <pc:spChg chg="add mod">
          <ac:chgData name="Casey Whorton" userId="ca5133bb86cb7820" providerId="LiveId" clId="{8A256D2A-1F8F-41CF-A15B-4399D171BD24}" dt="2020-02-16T16:43:43.747" v="14526" actId="1076"/>
          <ac:spMkLst>
            <pc:docMk/>
            <pc:sldMk cId="844330101" sldId="325"/>
            <ac:spMk id="5" creationId="{EF30F32C-7B6F-4E69-87CA-9D6A7CDF1441}"/>
          </ac:spMkLst>
        </pc:spChg>
        <pc:spChg chg="del mod">
          <ac:chgData name="Casey Whorton" userId="ca5133bb86cb7820" providerId="LiveId" clId="{8A256D2A-1F8F-41CF-A15B-4399D171BD24}" dt="2020-02-16T16:42:15.169" v="14374" actId="478"/>
          <ac:spMkLst>
            <pc:docMk/>
            <pc:sldMk cId="844330101" sldId="325"/>
            <ac:spMk id="11" creationId="{1F5F3F1D-FFDE-48D7-94FD-9058BC8BD901}"/>
          </ac:spMkLst>
        </pc:spChg>
        <pc:picChg chg="add mod">
          <ac:chgData name="Casey Whorton" userId="ca5133bb86cb7820" providerId="LiveId" clId="{8A256D2A-1F8F-41CF-A15B-4399D171BD24}" dt="2020-02-16T16:42:16.911" v="14375"/>
          <ac:picMkLst>
            <pc:docMk/>
            <pc:sldMk cId="844330101" sldId="325"/>
            <ac:picMk id="4" creationId="{6BF05BCD-5995-45E4-A27C-F57C50D00BF6}"/>
          </ac:picMkLst>
        </pc:picChg>
      </pc:sldChg>
      <pc:sldChg chg="modSp add">
        <pc:chgData name="Casey Whorton" userId="ca5133bb86cb7820" providerId="LiveId" clId="{8A256D2A-1F8F-41CF-A15B-4399D171BD24}" dt="2020-02-16T16:59:19.060" v="14627" actId="20577"/>
        <pc:sldMkLst>
          <pc:docMk/>
          <pc:sldMk cId="1036765499" sldId="326"/>
        </pc:sldMkLst>
        <pc:spChg chg="mod">
          <ac:chgData name="Casey Whorton" userId="ca5133bb86cb7820" providerId="LiveId" clId="{8A256D2A-1F8F-41CF-A15B-4399D171BD24}" dt="2020-02-16T16:59:19.060" v="14627" actId="20577"/>
          <ac:spMkLst>
            <pc:docMk/>
            <pc:sldMk cId="1036765499" sldId="326"/>
            <ac:spMk id="2" creationId="{CEE8DD3F-65C2-456B-9F71-C4E29FFF53CD}"/>
          </ac:spMkLst>
        </pc:spChg>
      </pc:sldChg>
      <pc:sldChg chg="modSp add">
        <pc:chgData name="Casey Whorton" userId="ca5133bb86cb7820" providerId="LiveId" clId="{8A256D2A-1F8F-41CF-A15B-4399D171BD24}" dt="2020-02-18T23:37:38.844" v="14751" actId="20577"/>
        <pc:sldMkLst>
          <pc:docMk/>
          <pc:sldMk cId="403159290" sldId="327"/>
        </pc:sldMkLst>
        <pc:spChg chg="mod">
          <ac:chgData name="Casey Whorton" userId="ca5133bb86cb7820" providerId="LiveId" clId="{8A256D2A-1F8F-41CF-A15B-4399D171BD24}" dt="2020-02-18T23:36:38.557" v="14709" actId="20577"/>
          <ac:spMkLst>
            <pc:docMk/>
            <pc:sldMk cId="403159290" sldId="327"/>
            <ac:spMk id="2" creationId="{CC00875D-0E17-4C3F-85C6-CBB795CD3DE7}"/>
          </ac:spMkLst>
        </pc:spChg>
        <pc:spChg chg="mod">
          <ac:chgData name="Casey Whorton" userId="ca5133bb86cb7820" providerId="LiveId" clId="{8A256D2A-1F8F-41CF-A15B-4399D171BD24}" dt="2020-02-18T23:37:38.844" v="14751" actId="20577"/>
          <ac:spMkLst>
            <pc:docMk/>
            <pc:sldMk cId="403159290" sldId="327"/>
            <ac:spMk id="3" creationId="{0C724C00-6512-4E79-863D-B6F5BD92C92D}"/>
          </ac:spMkLst>
        </pc:spChg>
      </pc:sldChg>
      <pc:sldChg chg="modSp add">
        <pc:chgData name="Casey Whorton" userId="ca5133bb86cb7820" providerId="LiveId" clId="{8A256D2A-1F8F-41CF-A15B-4399D171BD24}" dt="2020-02-18T23:44:21.809" v="15298" actId="20577"/>
        <pc:sldMkLst>
          <pc:docMk/>
          <pc:sldMk cId="1892590318" sldId="328"/>
        </pc:sldMkLst>
        <pc:spChg chg="mod">
          <ac:chgData name="Casey Whorton" userId="ca5133bb86cb7820" providerId="LiveId" clId="{8A256D2A-1F8F-41CF-A15B-4399D171BD24}" dt="2020-02-18T23:38:32.375" v="14790" actId="20577"/>
          <ac:spMkLst>
            <pc:docMk/>
            <pc:sldMk cId="1892590318" sldId="328"/>
            <ac:spMk id="2" creationId="{3CB118A2-7D04-493A-94ED-AE5195D2008B}"/>
          </ac:spMkLst>
        </pc:spChg>
        <pc:spChg chg="mod">
          <ac:chgData name="Casey Whorton" userId="ca5133bb86cb7820" providerId="LiveId" clId="{8A256D2A-1F8F-41CF-A15B-4399D171BD24}" dt="2020-02-18T23:44:21.809" v="15298" actId="20577"/>
          <ac:spMkLst>
            <pc:docMk/>
            <pc:sldMk cId="1892590318" sldId="328"/>
            <ac:spMk id="3" creationId="{B1D1783A-96DD-4D45-8BE5-9EF28D916A44}"/>
          </ac:spMkLst>
        </pc:spChg>
      </pc:sldChg>
    </pc:docChg>
  </pc:docChgLst>
  <pc:docChgLst>
    <pc:chgData name="Casey Whorton" userId="ca5133bb86cb7820" providerId="LiveId" clId="{49CF1250-C2FD-4ACC-A1B6-A7A733012DB9}"/>
    <pc:docChg chg="undo custSel mod addSld delSld modSld sldOrd">
      <pc:chgData name="Casey Whorton" userId="ca5133bb86cb7820" providerId="LiveId" clId="{49CF1250-C2FD-4ACC-A1B6-A7A733012DB9}" dt="2020-03-24T01:53:43.556" v="10897" actId="113"/>
      <pc:docMkLst>
        <pc:docMk/>
      </pc:docMkLst>
      <pc:sldChg chg="modSp">
        <pc:chgData name="Casey Whorton" userId="ca5133bb86cb7820" providerId="LiveId" clId="{49CF1250-C2FD-4ACC-A1B6-A7A733012DB9}" dt="2020-03-23T23:57:42.929" v="5206" actId="20577"/>
        <pc:sldMkLst>
          <pc:docMk/>
          <pc:sldMk cId="896067087" sldId="260"/>
        </pc:sldMkLst>
        <pc:spChg chg="mod">
          <ac:chgData name="Casey Whorton" userId="ca5133bb86cb7820" providerId="LiveId" clId="{49CF1250-C2FD-4ACC-A1B6-A7A733012DB9}" dt="2020-03-23T23:57:42.929" v="5206" actId="20577"/>
          <ac:spMkLst>
            <pc:docMk/>
            <pc:sldMk cId="896067087" sldId="260"/>
            <ac:spMk id="3" creationId="{274FDD8D-BBB7-47AC-AD7F-DF359A4A9736}"/>
          </ac:spMkLst>
        </pc:spChg>
      </pc:sldChg>
      <pc:sldChg chg="modSp">
        <pc:chgData name="Casey Whorton" userId="ca5133bb86cb7820" providerId="LiveId" clId="{49CF1250-C2FD-4ACC-A1B6-A7A733012DB9}" dt="2020-03-23T23:58:30.547" v="5210" actId="20577"/>
        <pc:sldMkLst>
          <pc:docMk/>
          <pc:sldMk cId="1402019155" sldId="261"/>
        </pc:sldMkLst>
        <pc:spChg chg="mod">
          <ac:chgData name="Casey Whorton" userId="ca5133bb86cb7820" providerId="LiveId" clId="{49CF1250-C2FD-4ACC-A1B6-A7A733012DB9}" dt="2020-03-23T23:58:30.547" v="5210" actId="20577"/>
          <ac:spMkLst>
            <pc:docMk/>
            <pc:sldMk cId="1402019155" sldId="261"/>
            <ac:spMk id="3" creationId="{274FDD8D-BBB7-47AC-AD7F-DF359A4A9736}"/>
          </ac:spMkLst>
        </pc:spChg>
      </pc:sldChg>
      <pc:sldChg chg="modSp">
        <pc:chgData name="Casey Whorton" userId="ca5133bb86cb7820" providerId="LiveId" clId="{49CF1250-C2FD-4ACC-A1B6-A7A733012DB9}" dt="2020-03-10T23:55:15.480" v="898" actId="20577"/>
        <pc:sldMkLst>
          <pc:docMk/>
          <pc:sldMk cId="3448734590" sldId="267"/>
        </pc:sldMkLst>
        <pc:spChg chg="mod">
          <ac:chgData name="Casey Whorton" userId="ca5133bb86cb7820" providerId="LiveId" clId="{49CF1250-C2FD-4ACC-A1B6-A7A733012DB9}" dt="2020-03-10T23:55:15.480" v="898" actId="20577"/>
          <ac:spMkLst>
            <pc:docMk/>
            <pc:sldMk cId="3448734590" sldId="267"/>
            <ac:spMk id="3" creationId="{E8A26BB2-24A8-43EF-9A59-9E9533F17D85}"/>
          </ac:spMkLst>
        </pc:spChg>
      </pc:sldChg>
      <pc:sldChg chg="modSp">
        <pc:chgData name="Casey Whorton" userId="ca5133bb86cb7820" providerId="LiveId" clId="{49CF1250-C2FD-4ACC-A1B6-A7A733012DB9}" dt="2020-03-24T00:27:24.178" v="6465" actId="20577"/>
        <pc:sldMkLst>
          <pc:docMk/>
          <pc:sldMk cId="2273827461" sldId="268"/>
        </pc:sldMkLst>
        <pc:spChg chg="mod">
          <ac:chgData name="Casey Whorton" userId="ca5133bb86cb7820" providerId="LiveId" clId="{49CF1250-C2FD-4ACC-A1B6-A7A733012DB9}" dt="2020-03-24T00:27:24.178" v="6465" actId="20577"/>
          <ac:spMkLst>
            <pc:docMk/>
            <pc:sldMk cId="2273827461" sldId="268"/>
            <ac:spMk id="3" creationId="{E8A26BB2-24A8-43EF-9A59-9E9533F17D85}"/>
          </ac:spMkLst>
        </pc:spChg>
      </pc:sldChg>
      <pc:sldChg chg="modSp">
        <pc:chgData name="Casey Whorton" userId="ca5133bb86cb7820" providerId="LiveId" clId="{49CF1250-C2FD-4ACC-A1B6-A7A733012DB9}" dt="2020-03-10T23:33:00.376" v="124" actId="20577"/>
        <pc:sldMkLst>
          <pc:docMk/>
          <pc:sldMk cId="2143343497" sldId="284"/>
        </pc:sldMkLst>
        <pc:spChg chg="mod">
          <ac:chgData name="Casey Whorton" userId="ca5133bb86cb7820" providerId="LiveId" clId="{49CF1250-C2FD-4ACC-A1B6-A7A733012DB9}" dt="2020-03-10T23:32:40.086" v="22" actId="20577"/>
          <ac:spMkLst>
            <pc:docMk/>
            <pc:sldMk cId="2143343497" sldId="284"/>
            <ac:spMk id="2" creationId="{48B3797D-D25F-4519-BBBD-CA9CE8C6C2ED}"/>
          </ac:spMkLst>
        </pc:spChg>
        <pc:spChg chg="mod">
          <ac:chgData name="Casey Whorton" userId="ca5133bb86cb7820" providerId="LiveId" clId="{49CF1250-C2FD-4ACC-A1B6-A7A733012DB9}" dt="2020-03-10T23:33:00.376" v="124" actId="20577"/>
          <ac:spMkLst>
            <pc:docMk/>
            <pc:sldMk cId="2143343497" sldId="284"/>
            <ac:spMk id="3" creationId="{871D611E-F048-4388-BAFB-2958B0046040}"/>
          </ac:spMkLst>
        </pc:spChg>
      </pc:sldChg>
      <pc:sldChg chg="modSp">
        <pc:chgData name="Casey Whorton" userId="ca5133bb86cb7820" providerId="LiveId" clId="{49CF1250-C2FD-4ACC-A1B6-A7A733012DB9}" dt="2020-03-11T00:52:28.176" v="5081" actId="13926"/>
        <pc:sldMkLst>
          <pc:docMk/>
          <pc:sldMk cId="639860742" sldId="285"/>
        </pc:sldMkLst>
        <pc:spChg chg="mod">
          <ac:chgData name="Casey Whorton" userId="ca5133bb86cb7820" providerId="LiveId" clId="{49CF1250-C2FD-4ACC-A1B6-A7A733012DB9}" dt="2020-03-11T00:52:28.176" v="5081" actId="13926"/>
          <ac:spMkLst>
            <pc:docMk/>
            <pc:sldMk cId="639860742" sldId="285"/>
            <ac:spMk id="6" creationId="{C0ECE3F4-A11B-4BB6-A4A2-D441B992440F}"/>
          </ac:spMkLst>
        </pc:spChg>
        <pc:spChg chg="mod">
          <ac:chgData name="Casey Whorton" userId="ca5133bb86cb7820" providerId="LiveId" clId="{49CF1250-C2FD-4ACC-A1B6-A7A733012DB9}" dt="2020-03-11T00:00:09.653" v="1389" actId="20577"/>
          <ac:spMkLst>
            <pc:docMk/>
            <pc:sldMk cId="639860742" sldId="285"/>
            <ac:spMk id="7" creationId="{90B44E02-DF1E-441A-8F16-7A1ABB36C257}"/>
          </ac:spMkLst>
        </pc:spChg>
      </pc:sldChg>
      <pc:sldChg chg="addSp delSp modSp mod setBg">
        <pc:chgData name="Casey Whorton" userId="ca5133bb86cb7820" providerId="LiveId" clId="{49CF1250-C2FD-4ACC-A1B6-A7A733012DB9}" dt="2020-03-11T00:42:15.507" v="4313" actId="26606"/>
        <pc:sldMkLst>
          <pc:docMk/>
          <pc:sldMk cId="2963212400" sldId="286"/>
        </pc:sldMkLst>
        <pc:spChg chg="mod">
          <ac:chgData name="Casey Whorton" userId="ca5133bb86cb7820" providerId="LiveId" clId="{49CF1250-C2FD-4ACC-A1B6-A7A733012DB9}" dt="2020-03-11T00:42:15.507" v="4313" actId="26606"/>
          <ac:spMkLst>
            <pc:docMk/>
            <pc:sldMk cId="2963212400" sldId="286"/>
            <ac:spMk id="2" creationId="{80B1887C-D564-4E92-A6E2-6992EE55FB46}"/>
          </ac:spMkLst>
        </pc:spChg>
        <pc:spChg chg="del mod">
          <ac:chgData name="Casey Whorton" userId="ca5133bb86cb7820" providerId="LiveId" clId="{49CF1250-C2FD-4ACC-A1B6-A7A733012DB9}" dt="2020-03-11T00:41:34.824" v="4305" actId="26606"/>
          <ac:spMkLst>
            <pc:docMk/>
            <pc:sldMk cId="2963212400" sldId="286"/>
            <ac:spMk id="3" creationId="{D9CF7C88-5912-461F-A93D-85DE472FB9F0}"/>
          </ac:spMkLst>
        </pc:spChg>
        <pc:spChg chg="add del">
          <ac:chgData name="Casey Whorton" userId="ca5133bb86cb7820" providerId="LiveId" clId="{49CF1250-C2FD-4ACC-A1B6-A7A733012DB9}" dt="2020-03-11T00:42:15.507" v="4313" actId="26606"/>
          <ac:spMkLst>
            <pc:docMk/>
            <pc:sldMk cId="2963212400" sldId="286"/>
            <ac:spMk id="10" creationId="{3429A099-5CB1-4A20-B64F-4F0562EF3399}"/>
          </ac:spMkLst>
        </pc:spChg>
        <pc:spChg chg="add del">
          <ac:chgData name="Casey Whorton" userId="ca5133bb86cb7820" providerId="LiveId" clId="{49CF1250-C2FD-4ACC-A1B6-A7A733012DB9}" dt="2020-03-11T00:42:15.507" v="4313" actId="26606"/>
          <ac:spMkLst>
            <pc:docMk/>
            <pc:sldMk cId="2963212400" sldId="286"/>
            <ac:spMk id="12" creationId="{087C0A89-7FB3-43F8-9DE3-0177E3E27B4C}"/>
          </ac:spMkLst>
        </pc:spChg>
        <pc:spChg chg="add del">
          <ac:chgData name="Casey Whorton" userId="ca5133bb86cb7820" providerId="LiveId" clId="{49CF1250-C2FD-4ACC-A1B6-A7A733012DB9}" dt="2020-03-11T00:42:15.507" v="4313" actId="26606"/>
          <ac:spMkLst>
            <pc:docMk/>
            <pc:sldMk cId="2963212400" sldId="286"/>
            <ac:spMk id="14" creationId="{399F4DD4-CC07-42A8-8AF8-069654F1A9E1}"/>
          </ac:spMkLst>
        </pc:spChg>
        <pc:spChg chg="add del">
          <ac:chgData name="Casey Whorton" userId="ca5133bb86cb7820" providerId="LiveId" clId="{49CF1250-C2FD-4ACC-A1B6-A7A733012DB9}" dt="2020-03-11T00:42:05.417" v="4308" actId="26606"/>
          <ac:spMkLst>
            <pc:docMk/>
            <pc:sldMk cId="2963212400" sldId="286"/>
            <ac:spMk id="19" creationId="{3429A099-5CB1-4A20-B64F-4F0562EF3399}"/>
          </ac:spMkLst>
        </pc:spChg>
        <pc:spChg chg="add del">
          <ac:chgData name="Casey Whorton" userId="ca5133bb86cb7820" providerId="LiveId" clId="{49CF1250-C2FD-4ACC-A1B6-A7A733012DB9}" dt="2020-03-11T00:42:05.417" v="4308" actId="26606"/>
          <ac:spMkLst>
            <pc:docMk/>
            <pc:sldMk cId="2963212400" sldId="286"/>
            <ac:spMk id="21" creationId="{087C0A89-7FB3-43F8-9DE3-0177E3E27B4C}"/>
          </ac:spMkLst>
        </pc:spChg>
        <pc:spChg chg="add del">
          <ac:chgData name="Casey Whorton" userId="ca5133bb86cb7820" providerId="LiveId" clId="{49CF1250-C2FD-4ACC-A1B6-A7A733012DB9}" dt="2020-03-11T00:42:05.417" v="4308" actId="26606"/>
          <ac:spMkLst>
            <pc:docMk/>
            <pc:sldMk cId="2963212400" sldId="286"/>
            <ac:spMk id="23" creationId="{399F4DD4-CC07-42A8-8AF8-069654F1A9E1}"/>
          </ac:spMkLst>
        </pc:spChg>
        <pc:graphicFrameChg chg="add mod modGraphic">
          <ac:chgData name="Casey Whorton" userId="ca5133bb86cb7820" providerId="LiveId" clId="{49CF1250-C2FD-4ACC-A1B6-A7A733012DB9}" dt="2020-03-11T00:42:15.507" v="4313" actId="26606"/>
          <ac:graphicFrameMkLst>
            <pc:docMk/>
            <pc:sldMk cId="2963212400" sldId="286"/>
            <ac:graphicFrameMk id="5" creationId="{2CB83A44-B3AB-44FA-8686-270D95687C07}"/>
          </ac:graphicFrameMkLst>
        </pc:graphicFrameChg>
      </pc:sldChg>
      <pc:sldChg chg="modSp">
        <pc:chgData name="Casey Whorton" userId="ca5133bb86cb7820" providerId="LiveId" clId="{49CF1250-C2FD-4ACC-A1B6-A7A733012DB9}" dt="2020-03-11T00:11:29.518" v="2629" actId="20577"/>
        <pc:sldMkLst>
          <pc:docMk/>
          <pc:sldMk cId="965732327" sldId="287"/>
        </pc:sldMkLst>
        <pc:spChg chg="mod">
          <ac:chgData name="Casey Whorton" userId="ca5133bb86cb7820" providerId="LiveId" clId="{49CF1250-C2FD-4ACC-A1B6-A7A733012DB9}" dt="2020-03-11T00:11:29.518" v="2629" actId="20577"/>
          <ac:spMkLst>
            <pc:docMk/>
            <pc:sldMk cId="965732327" sldId="287"/>
            <ac:spMk id="2" creationId="{80B1887C-D564-4E92-A6E2-6992EE55FB46}"/>
          </ac:spMkLst>
        </pc:spChg>
        <pc:spChg chg="mod">
          <ac:chgData name="Casey Whorton" userId="ca5133bb86cb7820" providerId="LiveId" clId="{49CF1250-C2FD-4ACC-A1B6-A7A733012DB9}" dt="2020-03-11T00:11:12.646" v="2577" actId="27636"/>
          <ac:spMkLst>
            <pc:docMk/>
            <pc:sldMk cId="965732327" sldId="287"/>
            <ac:spMk id="3" creationId="{D9CF7C88-5912-461F-A93D-85DE472FB9F0}"/>
          </ac:spMkLst>
        </pc:spChg>
      </pc:sldChg>
      <pc:sldChg chg="modSp">
        <pc:chgData name="Casey Whorton" userId="ca5133bb86cb7820" providerId="LiveId" clId="{49CF1250-C2FD-4ACC-A1B6-A7A733012DB9}" dt="2020-03-24T00:49:28.169" v="8275" actId="20577"/>
        <pc:sldMkLst>
          <pc:docMk/>
          <pc:sldMk cId="291288199" sldId="290"/>
        </pc:sldMkLst>
        <pc:spChg chg="mod">
          <ac:chgData name="Casey Whorton" userId="ca5133bb86cb7820" providerId="LiveId" clId="{49CF1250-C2FD-4ACC-A1B6-A7A733012DB9}" dt="2020-03-24T00:46:03.960" v="7919" actId="20577"/>
          <ac:spMkLst>
            <pc:docMk/>
            <pc:sldMk cId="291288199" sldId="290"/>
            <ac:spMk id="2" creationId="{7289EF6B-8AB6-4186-AF09-0D50FE1BB9FD}"/>
          </ac:spMkLst>
        </pc:spChg>
        <pc:spChg chg="mod">
          <ac:chgData name="Casey Whorton" userId="ca5133bb86cb7820" providerId="LiveId" clId="{49CF1250-C2FD-4ACC-A1B6-A7A733012DB9}" dt="2020-03-24T00:49:28.169" v="8275" actId="20577"/>
          <ac:spMkLst>
            <pc:docMk/>
            <pc:sldMk cId="291288199" sldId="290"/>
            <ac:spMk id="3" creationId="{E8A26BB2-24A8-43EF-9A59-9E9533F17D85}"/>
          </ac:spMkLst>
        </pc:spChg>
      </pc:sldChg>
      <pc:sldChg chg="del">
        <pc:chgData name="Casey Whorton" userId="ca5133bb86cb7820" providerId="LiveId" clId="{49CF1250-C2FD-4ACC-A1B6-A7A733012DB9}" dt="2020-03-11T00:00:14.846" v="1390" actId="47"/>
        <pc:sldMkLst>
          <pc:docMk/>
          <pc:sldMk cId="4244387907" sldId="308"/>
        </pc:sldMkLst>
      </pc:sldChg>
      <pc:sldChg chg="addSp delSp modSp mod setBg">
        <pc:chgData name="Casey Whorton" userId="ca5133bb86cb7820" providerId="LiveId" clId="{49CF1250-C2FD-4ACC-A1B6-A7A733012DB9}" dt="2020-03-11T00:41:10.415" v="4304" actId="14100"/>
        <pc:sldMkLst>
          <pc:docMk/>
          <pc:sldMk cId="3795618161" sldId="309"/>
        </pc:sldMkLst>
        <pc:spChg chg="mod">
          <ac:chgData name="Casey Whorton" userId="ca5133bb86cb7820" providerId="LiveId" clId="{49CF1250-C2FD-4ACC-A1B6-A7A733012DB9}" dt="2020-03-11T00:40:52.120" v="4294" actId="26606"/>
          <ac:spMkLst>
            <pc:docMk/>
            <pc:sldMk cId="3795618161" sldId="309"/>
            <ac:spMk id="2" creationId="{1E6EECE1-4016-4AF2-8028-91070003901D}"/>
          </ac:spMkLst>
        </pc:spChg>
        <pc:spChg chg="add mod">
          <ac:chgData name="Casey Whorton" userId="ca5133bb86cb7820" providerId="LiveId" clId="{49CF1250-C2FD-4ACC-A1B6-A7A733012DB9}" dt="2020-03-11T00:41:10.415" v="4304" actId="14100"/>
          <ac:spMkLst>
            <pc:docMk/>
            <pc:sldMk cId="3795618161" sldId="309"/>
            <ac:spMk id="3" creationId="{1A0AAFBC-841A-4F97-B32C-7CF0CCF48C11}"/>
          </ac:spMkLst>
        </pc:spChg>
        <pc:spChg chg="mod">
          <ac:chgData name="Casey Whorton" userId="ca5133bb86cb7820" providerId="LiveId" clId="{49CF1250-C2FD-4ACC-A1B6-A7A733012DB9}" dt="2020-03-11T00:40:52.120" v="4294" actId="26606"/>
          <ac:spMkLst>
            <pc:docMk/>
            <pc:sldMk cId="3795618161" sldId="309"/>
            <ac:spMk id="4" creationId="{D4561760-4D84-410D-B4A0-9371D63B7D3E}"/>
          </ac:spMkLst>
        </pc:spChg>
        <pc:spChg chg="del">
          <ac:chgData name="Casey Whorton" userId="ca5133bb86cb7820" providerId="LiveId" clId="{49CF1250-C2FD-4ACC-A1B6-A7A733012DB9}" dt="2020-03-11T00:40:30.972" v="4293"/>
          <ac:spMkLst>
            <pc:docMk/>
            <pc:sldMk cId="3795618161" sldId="309"/>
            <ac:spMk id="5" creationId="{A57F2CE2-0B58-4D31-BE17-96A978CDD6CD}"/>
          </ac:spMkLst>
        </pc:spChg>
        <pc:spChg chg="add">
          <ac:chgData name="Casey Whorton" userId="ca5133bb86cb7820" providerId="LiveId" clId="{49CF1250-C2FD-4ACC-A1B6-A7A733012DB9}" dt="2020-03-11T00:40:52.120" v="4294" actId="26606"/>
          <ac:spMkLst>
            <pc:docMk/>
            <pc:sldMk cId="3795618161" sldId="309"/>
            <ac:spMk id="11" creationId="{F1FBD9ED-634D-4A6C-B5FE-A2D45EC486E7}"/>
          </ac:spMkLst>
        </pc:spChg>
        <pc:spChg chg="add">
          <ac:chgData name="Casey Whorton" userId="ca5133bb86cb7820" providerId="LiveId" clId="{49CF1250-C2FD-4ACC-A1B6-A7A733012DB9}" dt="2020-03-11T00:40:52.120" v="4294" actId="26606"/>
          <ac:spMkLst>
            <pc:docMk/>
            <pc:sldMk cId="3795618161" sldId="309"/>
            <ac:spMk id="13" creationId="{A78A33AE-58B7-4282-8E4F-48244115252C}"/>
          </ac:spMkLst>
        </pc:spChg>
        <pc:picChg chg="add mod">
          <ac:chgData name="Casey Whorton" userId="ca5133bb86cb7820" providerId="LiveId" clId="{49CF1250-C2FD-4ACC-A1B6-A7A733012DB9}" dt="2020-03-11T00:40:52.120" v="4294" actId="26606"/>
          <ac:picMkLst>
            <pc:docMk/>
            <pc:sldMk cId="3795618161" sldId="309"/>
            <ac:picMk id="6" creationId="{AC19632F-483D-44A7-95A9-6E9629256E87}"/>
          </ac:picMkLst>
        </pc:picChg>
        <pc:cxnChg chg="add">
          <ac:chgData name="Casey Whorton" userId="ca5133bb86cb7820" providerId="LiveId" clId="{49CF1250-C2FD-4ACC-A1B6-A7A733012DB9}" dt="2020-03-11T00:40:52.120" v="4294" actId="26606"/>
          <ac:cxnSpMkLst>
            <pc:docMk/>
            <pc:sldMk cId="3795618161" sldId="309"/>
            <ac:cxnSpMk id="15" creationId="{4D4D9825-BF05-4FC7-94DE-0E7C866993CE}"/>
          </ac:cxnSpMkLst>
        </pc:cxnChg>
      </pc:sldChg>
      <pc:sldChg chg="modSp ord">
        <pc:chgData name="Casey Whorton" userId="ca5133bb86cb7820" providerId="LiveId" clId="{49CF1250-C2FD-4ACC-A1B6-A7A733012DB9}" dt="2020-03-11T00:42:36.273" v="4322" actId="20577"/>
        <pc:sldMkLst>
          <pc:docMk/>
          <pc:sldMk cId="2279381107" sldId="310"/>
        </pc:sldMkLst>
        <pc:spChg chg="mod">
          <ac:chgData name="Casey Whorton" userId="ca5133bb86cb7820" providerId="LiveId" clId="{49CF1250-C2FD-4ACC-A1B6-A7A733012DB9}" dt="2020-03-11T00:42:36.273" v="4322" actId="20577"/>
          <ac:spMkLst>
            <pc:docMk/>
            <pc:sldMk cId="2279381107" sldId="310"/>
            <ac:spMk id="2" creationId="{807BE763-80FE-477B-8655-BE89958C39FE}"/>
          </ac:spMkLst>
        </pc:spChg>
        <pc:spChg chg="mod">
          <ac:chgData name="Casey Whorton" userId="ca5133bb86cb7820" providerId="LiveId" clId="{49CF1250-C2FD-4ACC-A1B6-A7A733012DB9}" dt="2020-03-11T00:26:11.121" v="3764" actId="20577"/>
          <ac:spMkLst>
            <pc:docMk/>
            <pc:sldMk cId="2279381107" sldId="310"/>
            <ac:spMk id="6" creationId="{5F6F14FA-F1C4-4495-B9C3-7F109E745A9E}"/>
          </ac:spMkLst>
        </pc:spChg>
        <pc:spChg chg="mod">
          <ac:chgData name="Casey Whorton" userId="ca5133bb86cb7820" providerId="LiveId" clId="{49CF1250-C2FD-4ACC-A1B6-A7A733012DB9}" dt="2020-03-11T00:26:24.065" v="3779" actId="27636"/>
          <ac:spMkLst>
            <pc:docMk/>
            <pc:sldMk cId="2279381107" sldId="310"/>
            <ac:spMk id="7" creationId="{DD82AB87-FE2F-4C9B-AE43-59651504B9CB}"/>
          </ac:spMkLst>
        </pc:spChg>
        <pc:spChg chg="mod">
          <ac:chgData name="Casey Whorton" userId="ca5133bb86cb7820" providerId="LiveId" clId="{49CF1250-C2FD-4ACC-A1B6-A7A733012DB9}" dt="2020-03-11T00:26:41.546" v="3810" actId="20577"/>
          <ac:spMkLst>
            <pc:docMk/>
            <pc:sldMk cId="2279381107" sldId="310"/>
            <ac:spMk id="9" creationId="{A18DB7F5-0C0A-48ED-8EFB-D90910755F9E}"/>
          </ac:spMkLst>
        </pc:spChg>
      </pc:sldChg>
      <pc:sldChg chg="del">
        <pc:chgData name="Casey Whorton" userId="ca5133bb86cb7820" providerId="LiveId" clId="{49CF1250-C2FD-4ACC-A1B6-A7A733012DB9}" dt="2020-03-11T00:54:03.468" v="5204" actId="47"/>
        <pc:sldMkLst>
          <pc:docMk/>
          <pc:sldMk cId="364919299" sldId="311"/>
        </pc:sldMkLst>
      </pc:sldChg>
      <pc:sldChg chg="addSp delSp modSp mod setBg">
        <pc:chgData name="Casey Whorton" userId="ca5133bb86cb7820" providerId="LiveId" clId="{49CF1250-C2FD-4ACC-A1B6-A7A733012DB9}" dt="2020-03-24T00:15:35.552" v="5488" actId="20577"/>
        <pc:sldMkLst>
          <pc:docMk/>
          <pc:sldMk cId="1884213234" sldId="312"/>
        </pc:sldMkLst>
        <pc:spChg chg="mod">
          <ac:chgData name="Casey Whorton" userId="ca5133bb86cb7820" providerId="LiveId" clId="{49CF1250-C2FD-4ACC-A1B6-A7A733012DB9}" dt="2020-03-11T00:43:21.653" v="4335" actId="26606"/>
          <ac:spMkLst>
            <pc:docMk/>
            <pc:sldMk cId="1884213234" sldId="312"/>
            <ac:spMk id="2" creationId="{37F47C21-4937-4FE1-BE59-56D978F65B8D}"/>
          </ac:spMkLst>
        </pc:spChg>
        <pc:spChg chg="add del mod">
          <ac:chgData name="Casey Whorton" userId="ca5133bb86cb7820" providerId="LiveId" clId="{49CF1250-C2FD-4ACC-A1B6-A7A733012DB9}" dt="2020-03-11T00:43:21.653" v="4335" actId="26606"/>
          <ac:spMkLst>
            <pc:docMk/>
            <pc:sldMk cId="1884213234" sldId="312"/>
            <ac:spMk id="3" creationId="{4BA640D3-C44B-4A6D-8102-C32143FBADEB}"/>
          </ac:spMkLst>
        </pc:spChg>
        <pc:spChg chg="add del">
          <ac:chgData name="Casey Whorton" userId="ca5133bb86cb7820" providerId="LiveId" clId="{49CF1250-C2FD-4ACC-A1B6-A7A733012DB9}" dt="2020-03-11T00:43:00.650" v="4324" actId="26606"/>
          <ac:spMkLst>
            <pc:docMk/>
            <pc:sldMk cId="1884213234" sldId="312"/>
            <ac:spMk id="8" creationId="{3741B58E-3B65-4A01-A276-975AB2CF8A08}"/>
          </ac:spMkLst>
        </pc:spChg>
        <pc:spChg chg="add del">
          <ac:chgData name="Casey Whorton" userId="ca5133bb86cb7820" providerId="LiveId" clId="{49CF1250-C2FD-4ACC-A1B6-A7A733012DB9}" dt="2020-03-11T00:43:00.650" v="4324" actId="26606"/>
          <ac:spMkLst>
            <pc:docMk/>
            <pc:sldMk cId="1884213234" sldId="312"/>
            <ac:spMk id="10" creationId="{7AAC67C3-831B-4AB1-A259-DFB839CAFAFC}"/>
          </ac:spMkLst>
        </pc:spChg>
        <pc:spChg chg="add del">
          <ac:chgData name="Casey Whorton" userId="ca5133bb86cb7820" providerId="LiveId" clId="{49CF1250-C2FD-4ACC-A1B6-A7A733012DB9}" dt="2020-03-11T00:43:00.650" v="4324" actId="26606"/>
          <ac:spMkLst>
            <pc:docMk/>
            <pc:sldMk cId="1884213234" sldId="312"/>
            <ac:spMk id="12" creationId="{054B3F04-9EAC-45C0-B3CE-0387EEA10A0C}"/>
          </ac:spMkLst>
        </pc:spChg>
        <pc:spChg chg="add del">
          <ac:chgData name="Casey Whorton" userId="ca5133bb86cb7820" providerId="LiveId" clId="{49CF1250-C2FD-4ACC-A1B6-A7A733012DB9}" dt="2020-03-11T00:43:09.004" v="4326" actId="26606"/>
          <ac:spMkLst>
            <pc:docMk/>
            <pc:sldMk cId="1884213234" sldId="312"/>
            <ac:spMk id="14" creationId="{399F4DD4-CC07-42A8-8AF8-069654F1A9E1}"/>
          </ac:spMkLst>
        </pc:spChg>
        <pc:spChg chg="add del">
          <ac:chgData name="Casey Whorton" userId="ca5133bb86cb7820" providerId="LiveId" clId="{49CF1250-C2FD-4ACC-A1B6-A7A733012DB9}" dt="2020-03-11T00:43:09.004" v="4326" actId="26606"/>
          <ac:spMkLst>
            <pc:docMk/>
            <pc:sldMk cId="1884213234" sldId="312"/>
            <ac:spMk id="15" creationId="{3429A099-5CB1-4A20-B64F-4F0562EF3399}"/>
          </ac:spMkLst>
        </pc:spChg>
        <pc:spChg chg="add del">
          <ac:chgData name="Casey Whorton" userId="ca5133bb86cb7820" providerId="LiveId" clId="{49CF1250-C2FD-4ACC-A1B6-A7A733012DB9}" dt="2020-03-11T00:43:09.004" v="4326" actId="26606"/>
          <ac:spMkLst>
            <pc:docMk/>
            <pc:sldMk cId="1884213234" sldId="312"/>
            <ac:spMk id="16" creationId="{087C0A89-7FB3-43F8-9DE3-0177E3E27B4C}"/>
          </ac:spMkLst>
        </pc:spChg>
        <pc:spChg chg="add del">
          <ac:chgData name="Casey Whorton" userId="ca5133bb86cb7820" providerId="LiveId" clId="{49CF1250-C2FD-4ACC-A1B6-A7A733012DB9}" dt="2020-03-11T00:43:10.073" v="4328" actId="26606"/>
          <ac:spMkLst>
            <pc:docMk/>
            <pc:sldMk cId="1884213234" sldId="312"/>
            <ac:spMk id="18" creationId="{3429A099-5CB1-4A20-B64F-4F0562EF3399}"/>
          </ac:spMkLst>
        </pc:spChg>
        <pc:spChg chg="add del">
          <ac:chgData name="Casey Whorton" userId="ca5133bb86cb7820" providerId="LiveId" clId="{49CF1250-C2FD-4ACC-A1B6-A7A733012DB9}" dt="2020-03-11T00:43:10.073" v="4328" actId="26606"/>
          <ac:spMkLst>
            <pc:docMk/>
            <pc:sldMk cId="1884213234" sldId="312"/>
            <ac:spMk id="19" creationId="{087C0A89-7FB3-43F8-9DE3-0177E3E27B4C}"/>
          </ac:spMkLst>
        </pc:spChg>
        <pc:spChg chg="add del">
          <ac:chgData name="Casey Whorton" userId="ca5133bb86cb7820" providerId="LiveId" clId="{49CF1250-C2FD-4ACC-A1B6-A7A733012DB9}" dt="2020-03-11T00:43:10.073" v="4328" actId="26606"/>
          <ac:spMkLst>
            <pc:docMk/>
            <pc:sldMk cId="1884213234" sldId="312"/>
            <ac:spMk id="20" creationId="{399F4DD4-CC07-42A8-8AF8-069654F1A9E1}"/>
          </ac:spMkLst>
        </pc:spChg>
        <pc:spChg chg="add del">
          <ac:chgData name="Casey Whorton" userId="ca5133bb86cb7820" providerId="LiveId" clId="{49CF1250-C2FD-4ACC-A1B6-A7A733012DB9}" dt="2020-03-11T00:43:15.504" v="4332" actId="26606"/>
          <ac:spMkLst>
            <pc:docMk/>
            <pc:sldMk cId="1884213234" sldId="312"/>
            <ac:spMk id="25" creationId="{3741B58E-3B65-4A01-A276-975AB2CF8A08}"/>
          </ac:spMkLst>
        </pc:spChg>
        <pc:spChg chg="add del">
          <ac:chgData name="Casey Whorton" userId="ca5133bb86cb7820" providerId="LiveId" clId="{49CF1250-C2FD-4ACC-A1B6-A7A733012DB9}" dt="2020-03-11T00:43:15.504" v="4332" actId="26606"/>
          <ac:spMkLst>
            <pc:docMk/>
            <pc:sldMk cId="1884213234" sldId="312"/>
            <ac:spMk id="26" creationId="{7AAC67C3-831B-4AB1-A259-DFB839CAFAFC}"/>
          </ac:spMkLst>
        </pc:spChg>
        <pc:spChg chg="add del">
          <ac:chgData name="Casey Whorton" userId="ca5133bb86cb7820" providerId="LiveId" clId="{49CF1250-C2FD-4ACC-A1B6-A7A733012DB9}" dt="2020-03-11T00:43:15.504" v="4332" actId="26606"/>
          <ac:spMkLst>
            <pc:docMk/>
            <pc:sldMk cId="1884213234" sldId="312"/>
            <ac:spMk id="27" creationId="{054B3F04-9EAC-45C0-B3CE-0387EEA10A0C}"/>
          </ac:spMkLst>
        </pc:spChg>
        <pc:spChg chg="add del">
          <ac:chgData name="Casey Whorton" userId="ca5133bb86cb7820" providerId="LiveId" clId="{49CF1250-C2FD-4ACC-A1B6-A7A733012DB9}" dt="2020-03-11T00:43:15.504" v="4332" actId="26606"/>
          <ac:spMkLst>
            <pc:docMk/>
            <pc:sldMk cId="1884213234" sldId="312"/>
            <ac:spMk id="28" creationId="{4BA640D3-C44B-4A6D-8102-C32143FBADEB}"/>
          </ac:spMkLst>
        </pc:spChg>
        <pc:spChg chg="add del">
          <ac:chgData name="Casey Whorton" userId="ca5133bb86cb7820" providerId="LiveId" clId="{49CF1250-C2FD-4ACC-A1B6-A7A733012DB9}" dt="2020-03-11T00:43:21.624" v="4334" actId="26606"/>
          <ac:spMkLst>
            <pc:docMk/>
            <pc:sldMk cId="1884213234" sldId="312"/>
            <ac:spMk id="30" creationId="{C7682A25-42C8-4715-BF21-184A2A338A8B}"/>
          </ac:spMkLst>
        </pc:spChg>
        <pc:spChg chg="add del">
          <ac:chgData name="Casey Whorton" userId="ca5133bb86cb7820" providerId="LiveId" clId="{49CF1250-C2FD-4ACC-A1B6-A7A733012DB9}" dt="2020-03-11T00:43:21.624" v="4334" actId="26606"/>
          <ac:spMkLst>
            <pc:docMk/>
            <pc:sldMk cId="1884213234" sldId="312"/>
            <ac:spMk id="32" creationId="{83AD8F8B-6BDD-4751-800C-E84F1A8FABC0}"/>
          </ac:spMkLst>
        </pc:spChg>
        <pc:spChg chg="add del">
          <ac:chgData name="Casey Whorton" userId="ca5133bb86cb7820" providerId="LiveId" clId="{49CF1250-C2FD-4ACC-A1B6-A7A733012DB9}" dt="2020-03-11T00:43:21.624" v="4334" actId="26606"/>
          <ac:spMkLst>
            <pc:docMk/>
            <pc:sldMk cId="1884213234" sldId="312"/>
            <ac:spMk id="33" creationId="{8021D79A-75FF-4A04-80E0-85755EA72715}"/>
          </ac:spMkLst>
        </pc:spChg>
        <pc:spChg chg="add">
          <ac:chgData name="Casey Whorton" userId="ca5133bb86cb7820" providerId="LiveId" clId="{49CF1250-C2FD-4ACC-A1B6-A7A733012DB9}" dt="2020-03-11T00:43:21.653" v="4335" actId="26606"/>
          <ac:spMkLst>
            <pc:docMk/>
            <pc:sldMk cId="1884213234" sldId="312"/>
            <ac:spMk id="36" creationId="{C7682A25-42C8-4715-BF21-184A2A338A8B}"/>
          </ac:spMkLst>
        </pc:spChg>
        <pc:spChg chg="add">
          <ac:chgData name="Casey Whorton" userId="ca5133bb86cb7820" providerId="LiveId" clId="{49CF1250-C2FD-4ACC-A1B6-A7A733012DB9}" dt="2020-03-11T00:43:21.653" v="4335" actId="26606"/>
          <ac:spMkLst>
            <pc:docMk/>
            <pc:sldMk cId="1884213234" sldId="312"/>
            <ac:spMk id="38" creationId="{83AD8F8B-6BDD-4751-800C-E84F1A8FABC0}"/>
          </ac:spMkLst>
        </pc:spChg>
        <pc:spChg chg="add">
          <ac:chgData name="Casey Whorton" userId="ca5133bb86cb7820" providerId="LiveId" clId="{49CF1250-C2FD-4ACC-A1B6-A7A733012DB9}" dt="2020-03-11T00:43:21.653" v="4335" actId="26606"/>
          <ac:spMkLst>
            <pc:docMk/>
            <pc:sldMk cId="1884213234" sldId="312"/>
            <ac:spMk id="39" creationId="{8021D79A-75FF-4A04-80E0-85755EA72715}"/>
          </ac:spMkLst>
        </pc:spChg>
        <pc:graphicFrameChg chg="add del">
          <ac:chgData name="Casey Whorton" userId="ca5133bb86cb7820" providerId="LiveId" clId="{49CF1250-C2FD-4ACC-A1B6-A7A733012DB9}" dt="2020-03-11T00:43:09.004" v="4326" actId="26606"/>
          <ac:graphicFrameMkLst>
            <pc:docMk/>
            <pc:sldMk cId="1884213234" sldId="312"/>
            <ac:graphicFrameMk id="5" creationId="{6B452BB3-2D20-4A47-A9A4-0F0845051028}"/>
          </ac:graphicFrameMkLst>
        </pc:graphicFrameChg>
        <pc:graphicFrameChg chg="add del">
          <ac:chgData name="Casey Whorton" userId="ca5133bb86cb7820" providerId="LiveId" clId="{49CF1250-C2FD-4ACC-A1B6-A7A733012DB9}" dt="2020-03-11T00:43:10.073" v="4328" actId="26606"/>
          <ac:graphicFrameMkLst>
            <pc:docMk/>
            <pc:sldMk cId="1884213234" sldId="312"/>
            <ac:graphicFrameMk id="21" creationId="{0D8F7E0A-9733-4FAF-AF82-10F614A60910}"/>
          </ac:graphicFrameMkLst>
        </pc:graphicFrameChg>
        <pc:graphicFrameChg chg="add del">
          <ac:chgData name="Casey Whorton" userId="ca5133bb86cb7820" providerId="LiveId" clId="{49CF1250-C2FD-4ACC-A1B6-A7A733012DB9}" dt="2020-03-11T00:43:14.633" v="4330" actId="26606"/>
          <ac:graphicFrameMkLst>
            <pc:docMk/>
            <pc:sldMk cId="1884213234" sldId="312"/>
            <ac:graphicFrameMk id="23" creationId="{ADFF0456-EEC8-4359-A382-1CDCA27747E9}"/>
          </ac:graphicFrameMkLst>
        </pc:graphicFrameChg>
        <pc:graphicFrameChg chg="add del">
          <ac:chgData name="Casey Whorton" userId="ca5133bb86cb7820" providerId="LiveId" clId="{49CF1250-C2FD-4ACC-A1B6-A7A733012DB9}" dt="2020-03-11T00:43:21.624" v="4334" actId="26606"/>
          <ac:graphicFrameMkLst>
            <pc:docMk/>
            <pc:sldMk cId="1884213234" sldId="312"/>
            <ac:graphicFrameMk id="34" creationId="{4EA133C6-1EBF-4DB4-A8A4-82552B927106}"/>
          </ac:graphicFrameMkLst>
        </pc:graphicFrameChg>
        <pc:graphicFrameChg chg="add mod">
          <ac:chgData name="Casey Whorton" userId="ca5133bb86cb7820" providerId="LiveId" clId="{49CF1250-C2FD-4ACC-A1B6-A7A733012DB9}" dt="2020-03-24T00:15:35.552" v="5488" actId="20577"/>
          <ac:graphicFrameMkLst>
            <pc:docMk/>
            <pc:sldMk cId="1884213234" sldId="312"/>
            <ac:graphicFrameMk id="40" creationId="{C2FC33EF-18E3-4A30-98F8-BFEAA78E1AC2}"/>
          </ac:graphicFrameMkLst>
        </pc:graphicFrameChg>
        <pc:cxnChg chg="add del">
          <ac:chgData name="Casey Whorton" userId="ca5133bb86cb7820" providerId="LiveId" clId="{49CF1250-C2FD-4ACC-A1B6-A7A733012DB9}" dt="2020-03-11T00:43:21.624" v="4334" actId="26606"/>
          <ac:cxnSpMkLst>
            <pc:docMk/>
            <pc:sldMk cId="1884213234" sldId="312"/>
            <ac:cxnSpMk id="31" creationId="{51736393-45A9-49C6-90FF-3486BD42356D}"/>
          </ac:cxnSpMkLst>
        </pc:cxnChg>
        <pc:cxnChg chg="add">
          <ac:chgData name="Casey Whorton" userId="ca5133bb86cb7820" providerId="LiveId" clId="{49CF1250-C2FD-4ACC-A1B6-A7A733012DB9}" dt="2020-03-11T00:43:21.653" v="4335" actId="26606"/>
          <ac:cxnSpMkLst>
            <pc:docMk/>
            <pc:sldMk cId="1884213234" sldId="312"/>
            <ac:cxnSpMk id="37" creationId="{51736393-45A9-49C6-90FF-3486BD42356D}"/>
          </ac:cxnSpMkLst>
        </pc:cxnChg>
      </pc:sldChg>
      <pc:sldChg chg="del">
        <pc:chgData name="Casey Whorton" userId="ca5133bb86cb7820" providerId="LiveId" clId="{49CF1250-C2FD-4ACC-A1B6-A7A733012DB9}" dt="2020-03-24T00:27:13.791" v="6457" actId="47"/>
        <pc:sldMkLst>
          <pc:docMk/>
          <pc:sldMk cId="417440962" sldId="313"/>
        </pc:sldMkLst>
      </pc:sldChg>
      <pc:sldChg chg="modSp">
        <pc:chgData name="Casey Whorton" userId="ca5133bb86cb7820" providerId="LiveId" clId="{49CF1250-C2FD-4ACC-A1B6-A7A733012DB9}" dt="2020-03-24T00:49:58.661" v="8290" actId="20577"/>
        <pc:sldMkLst>
          <pc:docMk/>
          <pc:sldMk cId="1015306222" sldId="314"/>
        </pc:sldMkLst>
        <pc:spChg chg="mod">
          <ac:chgData name="Casey Whorton" userId="ca5133bb86cb7820" providerId="LiveId" clId="{49CF1250-C2FD-4ACC-A1B6-A7A733012DB9}" dt="2020-03-24T00:49:58.661" v="8290" actId="20577"/>
          <ac:spMkLst>
            <pc:docMk/>
            <pc:sldMk cId="1015306222" sldId="314"/>
            <ac:spMk id="2" creationId="{37F47C21-4937-4FE1-BE59-56D978F65B8D}"/>
          </ac:spMkLst>
        </pc:spChg>
        <pc:spChg chg="mod">
          <ac:chgData name="Casey Whorton" userId="ca5133bb86cb7820" providerId="LiveId" clId="{49CF1250-C2FD-4ACC-A1B6-A7A733012DB9}" dt="2020-03-24T00:26:23.584" v="6455" actId="20577"/>
          <ac:spMkLst>
            <pc:docMk/>
            <pc:sldMk cId="1015306222" sldId="314"/>
            <ac:spMk id="3" creationId="{4BA640D3-C44B-4A6D-8102-C32143FBADEB}"/>
          </ac:spMkLst>
        </pc:spChg>
      </pc:sldChg>
      <pc:sldChg chg="del">
        <pc:chgData name="Casey Whorton" userId="ca5133bb86cb7820" providerId="LiveId" clId="{49CF1250-C2FD-4ACC-A1B6-A7A733012DB9}" dt="2020-03-24T00:15:49.513" v="5489" actId="47"/>
        <pc:sldMkLst>
          <pc:docMk/>
          <pc:sldMk cId="175478187" sldId="317"/>
        </pc:sldMkLst>
      </pc:sldChg>
      <pc:sldChg chg="del">
        <pc:chgData name="Casey Whorton" userId="ca5133bb86cb7820" providerId="LiveId" clId="{49CF1250-C2FD-4ACC-A1B6-A7A733012DB9}" dt="2020-03-24T00:15:50.414" v="5490" actId="47"/>
        <pc:sldMkLst>
          <pc:docMk/>
          <pc:sldMk cId="122303473" sldId="318"/>
        </pc:sldMkLst>
      </pc:sldChg>
      <pc:sldChg chg="modSp">
        <pc:chgData name="Casey Whorton" userId="ca5133bb86cb7820" providerId="LiveId" clId="{49CF1250-C2FD-4ACC-A1B6-A7A733012DB9}" dt="2020-03-24T00:55:52.803" v="8527" actId="5793"/>
        <pc:sldMkLst>
          <pc:docMk/>
          <pc:sldMk cId="2023846889" sldId="319"/>
        </pc:sldMkLst>
        <pc:spChg chg="mod">
          <ac:chgData name="Casey Whorton" userId="ca5133bb86cb7820" providerId="LiveId" clId="{49CF1250-C2FD-4ACC-A1B6-A7A733012DB9}" dt="2020-03-24T00:55:52.803" v="8527" actId="5793"/>
          <ac:spMkLst>
            <pc:docMk/>
            <pc:sldMk cId="2023846889" sldId="319"/>
            <ac:spMk id="2" creationId="{7289EF6B-8AB6-4186-AF09-0D50FE1BB9FD}"/>
          </ac:spMkLst>
        </pc:spChg>
      </pc:sldChg>
      <pc:sldChg chg="del">
        <pc:chgData name="Casey Whorton" userId="ca5133bb86cb7820" providerId="LiveId" clId="{49CF1250-C2FD-4ACC-A1B6-A7A733012DB9}" dt="2020-03-24T00:27:11.622" v="6456" actId="47"/>
        <pc:sldMkLst>
          <pc:docMk/>
          <pc:sldMk cId="885144112" sldId="320"/>
        </pc:sldMkLst>
      </pc:sldChg>
      <pc:sldChg chg="modSp ord">
        <pc:chgData name="Casey Whorton" userId="ca5133bb86cb7820" providerId="LiveId" clId="{49CF1250-C2FD-4ACC-A1B6-A7A733012DB9}" dt="2020-03-11T00:21:16.499" v="3350" actId="20577"/>
        <pc:sldMkLst>
          <pc:docMk/>
          <pc:sldMk cId="2340376355" sldId="321"/>
        </pc:sldMkLst>
        <pc:spChg chg="mod">
          <ac:chgData name="Casey Whorton" userId="ca5133bb86cb7820" providerId="LiveId" clId="{49CF1250-C2FD-4ACC-A1B6-A7A733012DB9}" dt="2020-03-11T00:21:16.499" v="3350" actId="20577"/>
          <ac:spMkLst>
            <pc:docMk/>
            <pc:sldMk cId="2340376355" sldId="321"/>
            <ac:spMk id="2" creationId="{80B1887C-D564-4E92-A6E2-6992EE55FB46}"/>
          </ac:spMkLst>
        </pc:spChg>
      </pc:sldChg>
      <pc:sldChg chg="modSp add">
        <pc:chgData name="Casey Whorton" userId="ca5133bb86cb7820" providerId="LiveId" clId="{49CF1250-C2FD-4ACC-A1B6-A7A733012DB9}" dt="2020-03-10T23:55:43.199" v="926" actId="20577"/>
        <pc:sldMkLst>
          <pc:docMk/>
          <pc:sldMk cId="722164364" sldId="329"/>
        </pc:sldMkLst>
        <pc:spChg chg="mod">
          <ac:chgData name="Casey Whorton" userId="ca5133bb86cb7820" providerId="LiveId" clId="{49CF1250-C2FD-4ACC-A1B6-A7A733012DB9}" dt="2020-03-10T23:55:43.199" v="926" actId="20577"/>
          <ac:spMkLst>
            <pc:docMk/>
            <pc:sldMk cId="722164364" sldId="329"/>
            <ac:spMk id="2" creationId="{1A9B725C-1506-4B6F-A6FE-9EF50679A937}"/>
          </ac:spMkLst>
        </pc:spChg>
        <pc:spChg chg="mod">
          <ac:chgData name="Casey Whorton" userId="ca5133bb86cb7820" providerId="LiveId" clId="{49CF1250-C2FD-4ACC-A1B6-A7A733012DB9}" dt="2020-03-10T23:55:37.504" v="900"/>
          <ac:spMkLst>
            <pc:docMk/>
            <pc:sldMk cId="722164364" sldId="329"/>
            <ac:spMk id="3" creationId="{C7FF3695-742A-4C16-97AF-C4187F5BB7C6}"/>
          </ac:spMkLst>
        </pc:spChg>
      </pc:sldChg>
      <pc:sldChg chg="modSp add">
        <pc:chgData name="Casey Whorton" userId="ca5133bb86cb7820" providerId="LiveId" clId="{49CF1250-C2FD-4ACC-A1B6-A7A733012DB9}" dt="2020-03-10T23:59:27.122" v="1369" actId="12"/>
        <pc:sldMkLst>
          <pc:docMk/>
          <pc:sldMk cId="875913909" sldId="330"/>
        </pc:sldMkLst>
        <pc:spChg chg="mod">
          <ac:chgData name="Casey Whorton" userId="ca5133bb86cb7820" providerId="LiveId" clId="{49CF1250-C2FD-4ACC-A1B6-A7A733012DB9}" dt="2020-03-10T23:59:27.122" v="1369" actId="12"/>
          <ac:spMkLst>
            <pc:docMk/>
            <pc:sldMk cId="875913909" sldId="330"/>
            <ac:spMk id="3" creationId="{0C724C00-6512-4E79-863D-B6F5BD92C92D}"/>
          </ac:spMkLst>
        </pc:spChg>
      </pc:sldChg>
      <pc:sldChg chg="addSp delSp modSp add">
        <pc:chgData name="Casey Whorton" userId="ca5133bb86cb7820" providerId="LiveId" clId="{49CF1250-C2FD-4ACC-A1B6-A7A733012DB9}" dt="2020-03-11T00:51:13.958" v="4968" actId="20577"/>
        <pc:sldMkLst>
          <pc:docMk/>
          <pc:sldMk cId="3470512982" sldId="331"/>
        </pc:sldMkLst>
        <pc:spChg chg="mod">
          <ac:chgData name="Casey Whorton" userId="ca5133bb86cb7820" providerId="LiveId" clId="{49CF1250-C2FD-4ACC-A1B6-A7A733012DB9}" dt="2020-03-10T23:59:43.335" v="1386" actId="20577"/>
          <ac:spMkLst>
            <pc:docMk/>
            <pc:sldMk cId="3470512982" sldId="331"/>
            <ac:spMk id="2" creationId="{77F4F9DE-6F63-453A-B408-B7B4413AA5D4}"/>
          </ac:spMkLst>
        </pc:spChg>
        <pc:spChg chg="del">
          <ac:chgData name="Casey Whorton" userId="ca5133bb86cb7820" providerId="LiveId" clId="{49CF1250-C2FD-4ACC-A1B6-A7A733012DB9}" dt="2020-03-11T00:43:53.371" v="4336"/>
          <ac:spMkLst>
            <pc:docMk/>
            <pc:sldMk cId="3470512982" sldId="331"/>
            <ac:spMk id="3" creationId="{B7D05657-F390-420F-905E-410508FEFA86}"/>
          </ac:spMkLst>
        </pc:spChg>
        <pc:spChg chg="add mod">
          <ac:chgData name="Casey Whorton" userId="ca5133bb86cb7820" providerId="LiveId" clId="{49CF1250-C2FD-4ACC-A1B6-A7A733012DB9}" dt="2020-03-11T00:51:13.958" v="4968" actId="20577"/>
          <ac:spMkLst>
            <pc:docMk/>
            <pc:sldMk cId="3470512982" sldId="331"/>
            <ac:spMk id="4" creationId="{0344A77C-3881-4775-8665-783B9DF15CEB}"/>
          </ac:spMkLst>
        </pc:spChg>
        <pc:spChg chg="add del mod">
          <ac:chgData name="Casey Whorton" userId="ca5133bb86cb7820" providerId="LiveId" clId="{49CF1250-C2FD-4ACC-A1B6-A7A733012DB9}" dt="2020-03-11T00:45:10.122" v="4360"/>
          <ac:spMkLst>
            <pc:docMk/>
            <pc:sldMk cId="3470512982" sldId="331"/>
            <ac:spMk id="5" creationId="{60E58A4D-236C-48EF-97D7-BEBC3C24F10B}"/>
          </ac:spMkLst>
        </pc:spChg>
        <pc:picChg chg="add">
          <ac:chgData name="Casey Whorton" userId="ca5133bb86cb7820" providerId="LiveId" clId="{49CF1250-C2FD-4ACC-A1B6-A7A733012DB9}" dt="2020-03-11T00:45:10.122" v="4360"/>
          <ac:picMkLst>
            <pc:docMk/>
            <pc:sldMk cId="3470512982" sldId="331"/>
            <ac:picMk id="2050" creationId="{8A4A767E-9B45-4D4C-A726-0F578AB51E30}"/>
          </ac:picMkLst>
        </pc:picChg>
      </pc:sldChg>
      <pc:sldChg chg="addSp delSp modSp add mod setBg">
        <pc:chgData name="Casey Whorton" userId="ca5133bb86cb7820" providerId="LiveId" clId="{49CF1250-C2FD-4ACC-A1B6-A7A733012DB9}" dt="2020-03-11T00:53:07.950" v="5121" actId="5793"/>
        <pc:sldMkLst>
          <pc:docMk/>
          <pc:sldMk cId="3444645453" sldId="332"/>
        </pc:sldMkLst>
        <pc:spChg chg="mod">
          <ac:chgData name="Casey Whorton" userId="ca5133bb86cb7820" providerId="LiveId" clId="{49CF1250-C2FD-4ACC-A1B6-A7A733012DB9}" dt="2020-03-11T00:29:37.955" v="3855" actId="26606"/>
          <ac:spMkLst>
            <pc:docMk/>
            <pc:sldMk cId="3444645453" sldId="332"/>
            <ac:spMk id="2" creationId="{80B1887C-D564-4E92-A6E2-6992EE55FB46}"/>
          </ac:spMkLst>
        </pc:spChg>
        <pc:spChg chg="del mod">
          <ac:chgData name="Casey Whorton" userId="ca5133bb86cb7820" providerId="LiveId" clId="{49CF1250-C2FD-4ACC-A1B6-A7A733012DB9}" dt="2020-03-11T00:28:55.104" v="3815"/>
          <ac:spMkLst>
            <pc:docMk/>
            <pc:sldMk cId="3444645453" sldId="332"/>
            <ac:spMk id="3" creationId="{D9CF7C88-5912-461F-A93D-85DE472FB9F0}"/>
          </ac:spMkLst>
        </pc:spChg>
        <pc:spChg chg="add mod">
          <ac:chgData name="Casey Whorton" userId="ca5133bb86cb7820" providerId="LiveId" clId="{49CF1250-C2FD-4ACC-A1B6-A7A733012DB9}" dt="2020-03-11T00:37:34.010" v="4292" actId="20577"/>
          <ac:spMkLst>
            <pc:docMk/>
            <pc:sldMk cId="3444645453" sldId="332"/>
            <ac:spMk id="4" creationId="{ED2C11EA-184C-4A8A-B1A4-1B602BDC444C}"/>
          </ac:spMkLst>
        </pc:spChg>
        <pc:spChg chg="add mod">
          <ac:chgData name="Casey Whorton" userId="ca5133bb86cb7820" providerId="LiveId" clId="{49CF1250-C2FD-4ACC-A1B6-A7A733012DB9}" dt="2020-03-11T00:30:13.237" v="3858" actId="208"/>
          <ac:spMkLst>
            <pc:docMk/>
            <pc:sldMk cId="3444645453" sldId="332"/>
            <ac:spMk id="5" creationId="{90DDE3F0-611A-4603-9150-3B73ECEEFF91}"/>
          </ac:spMkLst>
        </pc:spChg>
        <pc:spChg chg="add mod">
          <ac:chgData name="Casey Whorton" userId="ca5133bb86cb7820" providerId="LiveId" clId="{49CF1250-C2FD-4ACC-A1B6-A7A733012DB9}" dt="2020-03-11T00:31:58.205" v="3879" actId="1076"/>
          <ac:spMkLst>
            <pc:docMk/>
            <pc:sldMk cId="3444645453" sldId="332"/>
            <ac:spMk id="6" creationId="{31A88EB0-E4DB-4B20-96A7-344481BB03E1}"/>
          </ac:spMkLst>
        </pc:spChg>
        <pc:spChg chg="add mod">
          <ac:chgData name="Casey Whorton" userId="ca5133bb86cb7820" providerId="LiveId" clId="{49CF1250-C2FD-4ACC-A1B6-A7A733012DB9}" dt="2020-03-11T00:53:07.950" v="5121" actId="5793"/>
          <ac:spMkLst>
            <pc:docMk/>
            <pc:sldMk cId="3444645453" sldId="332"/>
            <ac:spMk id="7" creationId="{8165486E-BB56-4EF3-BB95-3AE4499F7A4E}"/>
          </ac:spMkLst>
        </pc:spChg>
        <pc:spChg chg="add mod">
          <ac:chgData name="Casey Whorton" userId="ca5133bb86cb7820" providerId="LiveId" clId="{49CF1250-C2FD-4ACC-A1B6-A7A733012DB9}" dt="2020-03-11T00:30:29.126" v="3861" actId="14100"/>
          <ac:spMkLst>
            <pc:docMk/>
            <pc:sldMk cId="3444645453" sldId="332"/>
            <ac:spMk id="11" creationId="{DFB0DFC7-A1D0-4429-BB8A-7194408DAEDF}"/>
          </ac:spMkLst>
        </pc:spChg>
        <pc:spChg chg="add mod">
          <ac:chgData name="Casey Whorton" userId="ca5133bb86cb7820" providerId="LiveId" clId="{49CF1250-C2FD-4ACC-A1B6-A7A733012DB9}" dt="2020-03-11T00:30:49.042" v="3866" actId="14100"/>
          <ac:spMkLst>
            <pc:docMk/>
            <pc:sldMk cId="3444645453" sldId="332"/>
            <ac:spMk id="12" creationId="{0B94730A-0474-4C75-825C-12738099AEA3}"/>
          </ac:spMkLst>
        </pc:spChg>
        <pc:spChg chg="add mod">
          <ac:chgData name="Casey Whorton" userId="ca5133bb86cb7820" providerId="LiveId" clId="{49CF1250-C2FD-4ACC-A1B6-A7A733012DB9}" dt="2020-03-11T00:31:16.338" v="3870" actId="14100"/>
          <ac:spMkLst>
            <pc:docMk/>
            <pc:sldMk cId="3444645453" sldId="332"/>
            <ac:spMk id="13" creationId="{79D95863-870C-4471-95B1-E3808880B3D2}"/>
          </ac:spMkLst>
        </pc:spChg>
        <pc:spChg chg="add mod">
          <ac:chgData name="Casey Whorton" userId="ca5133bb86cb7820" providerId="LiveId" clId="{49CF1250-C2FD-4ACC-A1B6-A7A733012DB9}" dt="2020-03-11T00:32:03.625" v="3881" actId="1076"/>
          <ac:spMkLst>
            <pc:docMk/>
            <pc:sldMk cId="3444645453" sldId="332"/>
            <ac:spMk id="15" creationId="{87263BA2-6572-49C0-A2FC-19B101FA0EB9}"/>
          </ac:spMkLst>
        </pc:spChg>
        <pc:spChg chg="add mod">
          <ac:chgData name="Casey Whorton" userId="ca5133bb86cb7820" providerId="LiveId" clId="{49CF1250-C2FD-4ACC-A1B6-A7A733012DB9}" dt="2020-03-11T00:32:17.041" v="3885" actId="20577"/>
          <ac:spMkLst>
            <pc:docMk/>
            <pc:sldMk cId="3444645453" sldId="332"/>
            <ac:spMk id="16" creationId="{46B581B1-27DD-49E4-9E14-9D87A79CD27B}"/>
          </ac:spMkLst>
        </pc:spChg>
        <pc:spChg chg="add mod">
          <ac:chgData name="Casey Whorton" userId="ca5133bb86cb7820" providerId="LiveId" clId="{49CF1250-C2FD-4ACC-A1B6-A7A733012DB9}" dt="2020-03-11T00:32:28.522" v="3889" actId="1076"/>
          <ac:spMkLst>
            <pc:docMk/>
            <pc:sldMk cId="3444645453" sldId="332"/>
            <ac:spMk id="17" creationId="{3E65ECBA-0C1A-4764-9239-2BF85ED3A3CA}"/>
          </ac:spMkLst>
        </pc:spChg>
        <pc:spChg chg="add mod">
          <ac:chgData name="Casey Whorton" userId="ca5133bb86cb7820" providerId="LiveId" clId="{49CF1250-C2FD-4ACC-A1B6-A7A733012DB9}" dt="2020-03-11T00:36:33.791" v="4169" actId="14100"/>
          <ac:spMkLst>
            <pc:docMk/>
            <pc:sldMk cId="3444645453" sldId="332"/>
            <ac:spMk id="18" creationId="{E3855F61-27AB-4936-B4E6-D3BB0512BC57}"/>
          </ac:spMkLst>
        </pc:spChg>
        <pc:spChg chg="add mod">
          <ac:chgData name="Casey Whorton" userId="ca5133bb86cb7820" providerId="LiveId" clId="{49CF1250-C2FD-4ACC-A1B6-A7A733012DB9}" dt="2020-03-11T00:32:56.275" v="3898" actId="20577"/>
          <ac:spMkLst>
            <pc:docMk/>
            <pc:sldMk cId="3444645453" sldId="332"/>
            <ac:spMk id="20" creationId="{46A0571D-940F-4A34-8406-D68883C9550F}"/>
          </ac:spMkLst>
        </pc:spChg>
        <pc:spChg chg="add mod">
          <ac:chgData name="Casey Whorton" userId="ca5133bb86cb7820" providerId="LiveId" clId="{49CF1250-C2FD-4ACC-A1B6-A7A733012DB9}" dt="2020-03-11T00:33:17.084" v="3903" actId="1076"/>
          <ac:spMkLst>
            <pc:docMk/>
            <pc:sldMk cId="3444645453" sldId="332"/>
            <ac:spMk id="21" creationId="{C726985C-2A92-414E-A382-054150F3A1B4}"/>
          </ac:spMkLst>
        </pc:spChg>
        <pc:spChg chg="add mod">
          <ac:chgData name="Casey Whorton" userId="ca5133bb86cb7820" providerId="LiveId" clId="{49CF1250-C2FD-4ACC-A1B6-A7A733012DB9}" dt="2020-03-11T00:35:45.085" v="4159" actId="14100"/>
          <ac:spMkLst>
            <pc:docMk/>
            <pc:sldMk cId="3444645453" sldId="332"/>
            <ac:spMk id="22" creationId="{475AA5E4-89CD-4AA1-A90E-3D68980FEC98}"/>
          </ac:spMkLst>
        </pc:spChg>
        <pc:spChg chg="add mod">
          <ac:chgData name="Casey Whorton" userId="ca5133bb86cb7820" providerId="LiveId" clId="{49CF1250-C2FD-4ACC-A1B6-A7A733012DB9}" dt="2020-03-11T00:35:54.269" v="4161" actId="1076"/>
          <ac:spMkLst>
            <pc:docMk/>
            <pc:sldMk cId="3444645453" sldId="332"/>
            <ac:spMk id="23" creationId="{062652B6-9D76-4AEE-9783-BF96524ABEE7}"/>
          </ac:spMkLst>
        </pc:spChg>
        <pc:spChg chg="add mod">
          <ac:chgData name="Casey Whorton" userId="ca5133bb86cb7820" providerId="LiveId" clId="{49CF1250-C2FD-4ACC-A1B6-A7A733012DB9}" dt="2020-03-11T00:36:13.073" v="4165" actId="1076"/>
          <ac:spMkLst>
            <pc:docMk/>
            <pc:sldMk cId="3444645453" sldId="332"/>
            <ac:spMk id="24" creationId="{57AFF030-1752-4F12-9607-EEC331108E64}"/>
          </ac:spMkLst>
        </pc:spChg>
        <pc:spChg chg="add">
          <ac:chgData name="Casey Whorton" userId="ca5133bb86cb7820" providerId="LiveId" clId="{49CF1250-C2FD-4ACC-A1B6-A7A733012DB9}" dt="2020-03-11T00:29:37.955" v="3855" actId="26606"/>
          <ac:spMkLst>
            <pc:docMk/>
            <pc:sldMk cId="3444645453" sldId="332"/>
            <ac:spMk id="71" creationId="{2A7C97B8-2379-40E5-A95F-FB5E61A53047}"/>
          </ac:spMkLst>
        </pc:spChg>
        <pc:spChg chg="add">
          <ac:chgData name="Casey Whorton" userId="ca5133bb86cb7820" providerId="LiveId" clId="{49CF1250-C2FD-4ACC-A1B6-A7A733012DB9}" dt="2020-03-11T00:29:37.955" v="3855" actId="26606"/>
          <ac:spMkLst>
            <pc:docMk/>
            <pc:sldMk cId="3444645453" sldId="332"/>
            <ac:spMk id="75" creationId="{863FF3CE-53DE-41A6-A8DF-EE8A85EDCF39}"/>
          </ac:spMkLst>
        </pc:spChg>
        <pc:spChg chg="add">
          <ac:chgData name="Casey Whorton" userId="ca5133bb86cb7820" providerId="LiveId" clId="{49CF1250-C2FD-4ACC-A1B6-A7A733012DB9}" dt="2020-03-11T00:29:37.955" v="3855" actId="26606"/>
          <ac:spMkLst>
            <pc:docMk/>
            <pc:sldMk cId="3444645453" sldId="332"/>
            <ac:spMk id="77" creationId="{B0F0D992-B6E9-451D-A97E-B81C761D08DB}"/>
          </ac:spMkLst>
        </pc:spChg>
        <pc:picChg chg="add mod">
          <ac:chgData name="Casey Whorton" userId="ca5133bb86cb7820" providerId="LiveId" clId="{49CF1250-C2FD-4ACC-A1B6-A7A733012DB9}" dt="2020-03-11T00:32:36.116" v="3892" actId="571"/>
          <ac:picMkLst>
            <pc:docMk/>
            <pc:sldMk cId="3444645453" sldId="332"/>
            <ac:picMk id="19" creationId="{7F1ADD6C-4A9E-43D6-BDAB-00D12170AB69}"/>
          </ac:picMkLst>
        </pc:picChg>
        <pc:picChg chg="add mod">
          <ac:chgData name="Casey Whorton" userId="ca5133bb86cb7820" providerId="LiveId" clId="{49CF1250-C2FD-4ACC-A1B6-A7A733012DB9}" dt="2020-03-11T00:36:19.923" v="4167" actId="1076"/>
          <ac:picMkLst>
            <pc:docMk/>
            <pc:sldMk cId="3444645453" sldId="332"/>
            <ac:picMk id="1026" creationId="{8EE7A1C2-24DD-4A43-AF5A-B5BC4FEDC276}"/>
          </ac:picMkLst>
        </pc:picChg>
        <pc:cxnChg chg="add">
          <ac:chgData name="Casey Whorton" userId="ca5133bb86cb7820" providerId="LiveId" clId="{49CF1250-C2FD-4ACC-A1B6-A7A733012DB9}" dt="2020-03-11T00:29:37.955" v="3855" actId="26606"/>
          <ac:cxnSpMkLst>
            <pc:docMk/>
            <pc:sldMk cId="3444645453" sldId="332"/>
            <ac:cxnSpMk id="73" creationId="{AC29A6B1-EC94-4744-BE48-B764337E95BE}"/>
          </ac:cxnSpMkLst>
        </pc:cxnChg>
      </pc:sldChg>
      <pc:sldChg chg="addSp delSp modSp add mod setBg">
        <pc:chgData name="Casey Whorton" userId="ca5133bb86cb7820" providerId="LiveId" clId="{49CF1250-C2FD-4ACC-A1B6-A7A733012DB9}" dt="2020-03-11T00:52:06.982" v="5078" actId="20577"/>
        <pc:sldMkLst>
          <pc:docMk/>
          <pc:sldMk cId="1028968526" sldId="333"/>
        </pc:sldMkLst>
        <pc:spChg chg="mod">
          <ac:chgData name="Casey Whorton" userId="ca5133bb86cb7820" providerId="LiveId" clId="{49CF1250-C2FD-4ACC-A1B6-A7A733012DB9}" dt="2020-03-11T00:51:46.176" v="5014" actId="26606"/>
          <ac:spMkLst>
            <pc:docMk/>
            <pc:sldMk cId="1028968526" sldId="333"/>
            <ac:spMk id="2" creationId="{FCC3AD47-0F5C-4441-A551-01FBB353A853}"/>
          </ac:spMkLst>
        </pc:spChg>
        <pc:spChg chg="del">
          <ac:chgData name="Casey Whorton" userId="ca5133bb86cb7820" providerId="LiveId" clId="{49CF1250-C2FD-4ACC-A1B6-A7A733012DB9}" dt="2020-03-11T00:51:39.788" v="5011"/>
          <ac:spMkLst>
            <pc:docMk/>
            <pc:sldMk cId="1028968526" sldId="333"/>
            <ac:spMk id="3" creationId="{9248313F-6D50-4224-8865-9021295C45FC}"/>
          </ac:spMkLst>
        </pc:spChg>
        <pc:spChg chg="del">
          <ac:chgData name="Casey Whorton" userId="ca5133bb86cb7820" providerId="LiveId" clId="{49CF1250-C2FD-4ACC-A1B6-A7A733012DB9}" dt="2020-03-11T00:51:39.788" v="5011"/>
          <ac:spMkLst>
            <pc:docMk/>
            <pc:sldMk cId="1028968526" sldId="333"/>
            <ac:spMk id="4" creationId="{AFBD0288-3E41-4F94-816B-4C605C5D0995}"/>
          </ac:spMkLst>
        </pc:spChg>
        <pc:spChg chg="add mod">
          <ac:chgData name="Casey Whorton" userId="ca5133bb86cb7820" providerId="LiveId" clId="{49CF1250-C2FD-4ACC-A1B6-A7A733012DB9}" dt="2020-03-11T00:52:06.982" v="5078" actId="20577"/>
          <ac:spMkLst>
            <pc:docMk/>
            <pc:sldMk cId="1028968526" sldId="333"/>
            <ac:spMk id="5" creationId="{5CCCD98A-D96C-4AFB-B4B2-21E38056FA85}"/>
          </ac:spMkLst>
        </pc:spChg>
        <pc:spChg chg="add del">
          <ac:chgData name="Casey Whorton" userId="ca5133bb86cb7820" providerId="LiveId" clId="{49CF1250-C2FD-4ACC-A1B6-A7A733012DB9}" dt="2020-03-11T00:51:46.160" v="5013" actId="26606"/>
          <ac:spMkLst>
            <pc:docMk/>
            <pc:sldMk cId="1028968526" sldId="333"/>
            <ac:spMk id="10" creationId="{47A9F236-ED85-44D3-91B8-E8952AD3FE9D}"/>
          </ac:spMkLst>
        </pc:spChg>
        <pc:spChg chg="add del">
          <ac:chgData name="Casey Whorton" userId="ca5133bb86cb7820" providerId="LiveId" clId="{49CF1250-C2FD-4ACC-A1B6-A7A733012DB9}" dt="2020-03-11T00:51:46.160" v="5013" actId="26606"/>
          <ac:spMkLst>
            <pc:docMk/>
            <pc:sldMk cId="1028968526" sldId="333"/>
            <ac:spMk id="12" creationId="{4E89E1FD-9FA0-4E24-89E8-540A0AC2C6D4}"/>
          </ac:spMkLst>
        </pc:spChg>
        <pc:spChg chg="add del">
          <ac:chgData name="Casey Whorton" userId="ca5133bb86cb7820" providerId="LiveId" clId="{49CF1250-C2FD-4ACC-A1B6-A7A733012DB9}" dt="2020-03-11T00:51:46.160" v="5013" actId="26606"/>
          <ac:spMkLst>
            <pc:docMk/>
            <pc:sldMk cId="1028968526" sldId="333"/>
            <ac:spMk id="16" creationId="{8C6E698C-8155-4B8B-BDC9-B7299772B509}"/>
          </ac:spMkLst>
        </pc:spChg>
        <pc:spChg chg="add del">
          <ac:chgData name="Casey Whorton" userId="ca5133bb86cb7820" providerId="LiveId" clId="{49CF1250-C2FD-4ACC-A1B6-A7A733012DB9}" dt="2020-03-11T00:51:46.160" v="5013" actId="26606"/>
          <ac:spMkLst>
            <pc:docMk/>
            <pc:sldMk cId="1028968526" sldId="333"/>
            <ac:spMk id="20" creationId="{C22D9B36-9BE7-472B-8808-7E0D6810738F}"/>
          </ac:spMkLst>
        </pc:spChg>
        <pc:spChg chg="add del">
          <ac:chgData name="Casey Whorton" userId="ca5133bb86cb7820" providerId="LiveId" clId="{49CF1250-C2FD-4ACC-A1B6-A7A733012DB9}" dt="2020-03-11T00:51:46.160" v="5013" actId="26606"/>
          <ac:spMkLst>
            <pc:docMk/>
            <pc:sldMk cId="1028968526" sldId="333"/>
            <ac:spMk id="22" creationId="{8A549DE7-671D-4575-AF43-858FD99981CF}"/>
          </ac:spMkLst>
        </pc:spChg>
        <pc:spChg chg="add">
          <ac:chgData name="Casey Whorton" userId="ca5133bb86cb7820" providerId="LiveId" clId="{49CF1250-C2FD-4ACC-A1B6-A7A733012DB9}" dt="2020-03-11T00:51:46.176" v="5014" actId="26606"/>
          <ac:spMkLst>
            <pc:docMk/>
            <pc:sldMk cId="1028968526" sldId="333"/>
            <ac:spMk id="24" creationId="{47A9F236-ED85-44D3-91B8-E8952AD3FE9D}"/>
          </ac:spMkLst>
        </pc:spChg>
        <pc:spChg chg="add">
          <ac:chgData name="Casey Whorton" userId="ca5133bb86cb7820" providerId="LiveId" clId="{49CF1250-C2FD-4ACC-A1B6-A7A733012DB9}" dt="2020-03-11T00:51:46.176" v="5014" actId="26606"/>
          <ac:spMkLst>
            <pc:docMk/>
            <pc:sldMk cId="1028968526" sldId="333"/>
            <ac:spMk id="25" creationId="{4E89E1FD-9FA0-4E24-89E8-540A0AC2C6D4}"/>
          </ac:spMkLst>
        </pc:spChg>
        <pc:spChg chg="add">
          <ac:chgData name="Casey Whorton" userId="ca5133bb86cb7820" providerId="LiveId" clId="{49CF1250-C2FD-4ACC-A1B6-A7A733012DB9}" dt="2020-03-11T00:51:46.176" v="5014" actId="26606"/>
          <ac:spMkLst>
            <pc:docMk/>
            <pc:sldMk cId="1028968526" sldId="333"/>
            <ac:spMk id="27" creationId="{FBDCECDC-EEE3-4128-AA5E-82A8C08796E8}"/>
          </ac:spMkLst>
        </pc:spChg>
        <pc:spChg chg="add">
          <ac:chgData name="Casey Whorton" userId="ca5133bb86cb7820" providerId="LiveId" clId="{49CF1250-C2FD-4ACC-A1B6-A7A733012DB9}" dt="2020-03-11T00:51:46.176" v="5014" actId="26606"/>
          <ac:spMkLst>
            <pc:docMk/>
            <pc:sldMk cId="1028968526" sldId="333"/>
            <ac:spMk id="28" creationId="{4260EDE0-989C-4E16-AF94-F652294D828E}"/>
          </ac:spMkLst>
        </pc:spChg>
        <pc:spChg chg="add">
          <ac:chgData name="Casey Whorton" userId="ca5133bb86cb7820" providerId="LiveId" clId="{49CF1250-C2FD-4ACC-A1B6-A7A733012DB9}" dt="2020-03-11T00:51:46.176" v="5014" actId="26606"/>
          <ac:spMkLst>
            <pc:docMk/>
            <pc:sldMk cId="1028968526" sldId="333"/>
            <ac:spMk id="29" creationId="{1F3985C0-E548-44D2-B30E-F3E42DADE133}"/>
          </ac:spMkLst>
        </pc:spChg>
        <pc:cxnChg chg="add del">
          <ac:chgData name="Casey Whorton" userId="ca5133bb86cb7820" providerId="LiveId" clId="{49CF1250-C2FD-4ACC-A1B6-A7A733012DB9}" dt="2020-03-11T00:51:46.160" v="5013" actId="26606"/>
          <ac:cxnSpMkLst>
            <pc:docMk/>
            <pc:sldMk cId="1028968526" sldId="333"/>
            <ac:cxnSpMk id="14" creationId="{388D1F77-20AC-463C-A15D-F38BE420733F}"/>
          </ac:cxnSpMkLst>
        </pc:cxnChg>
        <pc:cxnChg chg="add del">
          <ac:chgData name="Casey Whorton" userId="ca5133bb86cb7820" providerId="LiveId" clId="{49CF1250-C2FD-4ACC-A1B6-A7A733012DB9}" dt="2020-03-11T00:51:46.160" v="5013" actId="26606"/>
          <ac:cxnSpMkLst>
            <pc:docMk/>
            <pc:sldMk cId="1028968526" sldId="333"/>
            <ac:cxnSpMk id="18" creationId="{09525C9A-1972-4836-BA7A-706C946EF4DA}"/>
          </ac:cxnSpMkLst>
        </pc:cxnChg>
        <pc:cxnChg chg="add">
          <ac:chgData name="Casey Whorton" userId="ca5133bb86cb7820" providerId="LiveId" clId="{49CF1250-C2FD-4ACC-A1B6-A7A733012DB9}" dt="2020-03-11T00:51:46.176" v="5014" actId="26606"/>
          <ac:cxnSpMkLst>
            <pc:docMk/>
            <pc:sldMk cId="1028968526" sldId="333"/>
            <ac:cxnSpMk id="26" creationId="{388D1F77-20AC-463C-A15D-F38BE420733F}"/>
          </ac:cxnSpMkLst>
        </pc:cxnChg>
      </pc:sldChg>
      <pc:sldChg chg="modSp add">
        <pc:chgData name="Casey Whorton" userId="ca5133bb86cb7820" providerId="LiveId" clId="{49CF1250-C2FD-4ACC-A1B6-A7A733012DB9}" dt="2020-03-11T00:53:56.414" v="5203" actId="20577"/>
        <pc:sldMkLst>
          <pc:docMk/>
          <pc:sldMk cId="2006418151" sldId="334"/>
        </pc:sldMkLst>
        <pc:spChg chg="mod">
          <ac:chgData name="Casey Whorton" userId="ca5133bb86cb7820" providerId="LiveId" clId="{49CF1250-C2FD-4ACC-A1B6-A7A733012DB9}" dt="2020-03-11T00:53:44.954" v="5145" actId="20577"/>
          <ac:spMkLst>
            <pc:docMk/>
            <pc:sldMk cId="2006418151" sldId="334"/>
            <ac:spMk id="2" creationId="{5F75E9F5-8B02-45C5-B95A-5E5C8EBF7C93}"/>
          </ac:spMkLst>
        </pc:spChg>
        <pc:spChg chg="mod">
          <ac:chgData name="Casey Whorton" userId="ca5133bb86cb7820" providerId="LiveId" clId="{49CF1250-C2FD-4ACC-A1B6-A7A733012DB9}" dt="2020-03-11T00:53:56.414" v="5203" actId="20577"/>
          <ac:spMkLst>
            <pc:docMk/>
            <pc:sldMk cId="2006418151" sldId="334"/>
            <ac:spMk id="3" creationId="{1BF57966-225C-4B2C-8966-5D4A9663FA41}"/>
          </ac:spMkLst>
        </pc:spChg>
      </pc:sldChg>
      <pc:sldChg chg="modSp add">
        <pc:chgData name="Casey Whorton" userId="ca5133bb86cb7820" providerId="LiveId" clId="{49CF1250-C2FD-4ACC-A1B6-A7A733012DB9}" dt="2020-03-24T00:27:54.727" v="6473" actId="13926"/>
        <pc:sldMkLst>
          <pc:docMk/>
          <pc:sldMk cId="3914284519" sldId="335"/>
        </pc:sldMkLst>
        <pc:spChg chg="mod">
          <ac:chgData name="Casey Whorton" userId="ca5133bb86cb7820" providerId="LiveId" clId="{49CF1250-C2FD-4ACC-A1B6-A7A733012DB9}" dt="2020-03-24T00:27:50.581" v="6472" actId="20577"/>
          <ac:spMkLst>
            <pc:docMk/>
            <pc:sldMk cId="3914284519" sldId="335"/>
            <ac:spMk id="2" creationId="{CDB09B07-304D-444A-816B-22C15ED48490}"/>
          </ac:spMkLst>
        </pc:spChg>
        <pc:spChg chg="mod">
          <ac:chgData name="Casey Whorton" userId="ca5133bb86cb7820" providerId="LiveId" clId="{49CF1250-C2FD-4ACC-A1B6-A7A733012DB9}" dt="2020-03-24T00:27:54.727" v="6473" actId="13926"/>
          <ac:spMkLst>
            <pc:docMk/>
            <pc:sldMk cId="3914284519" sldId="335"/>
            <ac:spMk id="5" creationId="{62743E33-D299-4835-B31A-85267056BEB8}"/>
          </ac:spMkLst>
        </pc:spChg>
      </pc:sldChg>
      <pc:sldChg chg="modSp add">
        <pc:chgData name="Casey Whorton" userId="ca5133bb86cb7820" providerId="LiveId" clId="{49CF1250-C2FD-4ACC-A1B6-A7A733012DB9}" dt="2020-03-24T00:28:26.334" v="6495" actId="13926"/>
        <pc:sldMkLst>
          <pc:docMk/>
          <pc:sldMk cId="352958382" sldId="336"/>
        </pc:sldMkLst>
        <pc:spChg chg="mod">
          <ac:chgData name="Casey Whorton" userId="ca5133bb86cb7820" providerId="LiveId" clId="{49CF1250-C2FD-4ACC-A1B6-A7A733012DB9}" dt="2020-03-24T00:28:26.334" v="6495" actId="13926"/>
          <ac:spMkLst>
            <pc:docMk/>
            <pc:sldMk cId="352958382" sldId="336"/>
            <ac:spMk id="7" creationId="{90B44E02-DF1E-441A-8F16-7A1ABB36C257}"/>
          </ac:spMkLst>
        </pc:spChg>
      </pc:sldChg>
      <pc:sldChg chg="modSp add">
        <pc:chgData name="Casey Whorton" userId="ca5133bb86cb7820" providerId="LiveId" clId="{49CF1250-C2FD-4ACC-A1B6-A7A733012DB9}" dt="2020-03-24T00:30:54.334" v="6710" actId="27636"/>
        <pc:sldMkLst>
          <pc:docMk/>
          <pc:sldMk cId="2103725062" sldId="337"/>
        </pc:sldMkLst>
        <pc:spChg chg="mod">
          <ac:chgData name="Casey Whorton" userId="ca5133bb86cb7820" providerId="LiveId" clId="{49CF1250-C2FD-4ACC-A1B6-A7A733012DB9}" dt="2020-03-24T00:30:06.422" v="6675" actId="20577"/>
          <ac:spMkLst>
            <pc:docMk/>
            <pc:sldMk cId="2103725062" sldId="337"/>
            <ac:spMk id="2" creationId="{CC00875D-0E17-4C3F-85C6-CBB795CD3DE7}"/>
          </ac:spMkLst>
        </pc:spChg>
        <pc:spChg chg="mod">
          <ac:chgData name="Casey Whorton" userId="ca5133bb86cb7820" providerId="LiveId" clId="{49CF1250-C2FD-4ACC-A1B6-A7A733012DB9}" dt="2020-03-24T00:30:54.334" v="6710" actId="27636"/>
          <ac:spMkLst>
            <pc:docMk/>
            <pc:sldMk cId="2103725062" sldId="337"/>
            <ac:spMk id="3" creationId="{0C724C00-6512-4E79-863D-B6F5BD92C92D}"/>
          </ac:spMkLst>
        </pc:spChg>
      </pc:sldChg>
      <pc:sldChg chg="modSp add">
        <pc:chgData name="Casey Whorton" userId="ca5133bb86cb7820" providerId="LiveId" clId="{49CF1250-C2FD-4ACC-A1B6-A7A733012DB9}" dt="2020-03-24T00:37:26.321" v="7637" actId="20577"/>
        <pc:sldMkLst>
          <pc:docMk/>
          <pc:sldMk cId="3519692454" sldId="338"/>
        </pc:sldMkLst>
        <pc:spChg chg="mod">
          <ac:chgData name="Casey Whorton" userId="ca5133bb86cb7820" providerId="LiveId" clId="{49CF1250-C2FD-4ACC-A1B6-A7A733012DB9}" dt="2020-03-24T00:30:49.027" v="6707" actId="20577"/>
          <ac:spMkLst>
            <pc:docMk/>
            <pc:sldMk cId="3519692454" sldId="338"/>
            <ac:spMk id="2" creationId="{F9AB430A-DAE8-4A83-8350-649AD1C323F2}"/>
          </ac:spMkLst>
        </pc:spChg>
        <pc:spChg chg="mod">
          <ac:chgData name="Casey Whorton" userId="ca5133bb86cb7820" providerId="LiveId" clId="{49CF1250-C2FD-4ACC-A1B6-A7A733012DB9}" dt="2020-03-24T00:37:26.321" v="7637" actId="20577"/>
          <ac:spMkLst>
            <pc:docMk/>
            <pc:sldMk cId="3519692454" sldId="338"/>
            <ac:spMk id="3" creationId="{CA9B066B-DE7C-4E15-B6D9-4E352777BBB2}"/>
          </ac:spMkLst>
        </pc:spChg>
      </pc:sldChg>
      <pc:sldChg chg="addSp delSp modSp add mod setBg">
        <pc:chgData name="Casey Whorton" userId="ca5133bb86cb7820" providerId="LiveId" clId="{49CF1250-C2FD-4ACC-A1B6-A7A733012DB9}" dt="2020-03-24T00:45:04.246" v="7891" actId="20577"/>
        <pc:sldMkLst>
          <pc:docMk/>
          <pc:sldMk cId="2687232128" sldId="339"/>
        </pc:sldMkLst>
        <pc:spChg chg="mod">
          <ac:chgData name="Casey Whorton" userId="ca5133bb86cb7820" providerId="LiveId" clId="{49CF1250-C2FD-4ACC-A1B6-A7A733012DB9}" dt="2020-03-24T00:43:40.532" v="7869" actId="26606"/>
          <ac:spMkLst>
            <pc:docMk/>
            <pc:sldMk cId="2687232128" sldId="339"/>
            <ac:spMk id="2" creationId="{6F3D6997-C715-416F-A5B3-A9928B316F11}"/>
          </ac:spMkLst>
        </pc:spChg>
        <pc:spChg chg="mod ord">
          <ac:chgData name="Casey Whorton" userId="ca5133bb86cb7820" providerId="LiveId" clId="{49CF1250-C2FD-4ACC-A1B6-A7A733012DB9}" dt="2020-03-24T00:45:04.246" v="7891" actId="20577"/>
          <ac:spMkLst>
            <pc:docMk/>
            <pc:sldMk cId="2687232128" sldId="339"/>
            <ac:spMk id="3" creationId="{B86017BC-F4FD-4113-BAC4-BF4C8689A7A2}"/>
          </ac:spMkLst>
        </pc:spChg>
        <pc:spChg chg="add del">
          <ac:chgData name="Casey Whorton" userId="ca5133bb86cb7820" providerId="LiveId" clId="{49CF1250-C2FD-4ACC-A1B6-A7A733012DB9}" dt="2020-03-24T00:40:33.655" v="7644" actId="931"/>
          <ac:spMkLst>
            <pc:docMk/>
            <pc:sldMk cId="2687232128" sldId="339"/>
            <ac:spMk id="4" creationId="{6CDD65C8-9F59-4C30-85B5-A9CA182CE1D9}"/>
          </ac:spMkLst>
        </pc:spChg>
        <pc:spChg chg="add del mod">
          <ac:chgData name="Casey Whorton" userId="ca5133bb86cb7820" providerId="LiveId" clId="{49CF1250-C2FD-4ACC-A1B6-A7A733012DB9}" dt="2020-03-24T00:38:49.286" v="7643" actId="931"/>
          <ac:spMkLst>
            <pc:docMk/>
            <pc:sldMk cId="2687232128" sldId="339"/>
            <ac:spMk id="7" creationId="{033D1B3B-9E08-40AF-BF6B-D7DE6EFDEA42}"/>
          </ac:spMkLst>
        </pc:spChg>
        <pc:spChg chg="add del">
          <ac:chgData name="Casey Whorton" userId="ca5133bb86cb7820" providerId="LiveId" clId="{49CF1250-C2FD-4ACC-A1B6-A7A733012DB9}" dt="2020-03-24T00:43:40.532" v="7869" actId="26606"/>
          <ac:spMkLst>
            <pc:docMk/>
            <pc:sldMk cId="2687232128" sldId="339"/>
            <ac:spMk id="14" creationId="{F1FBD9ED-634D-4A6C-B5FE-A2D45EC486E7}"/>
          </ac:spMkLst>
        </pc:spChg>
        <pc:spChg chg="add del">
          <ac:chgData name="Casey Whorton" userId="ca5133bb86cb7820" providerId="LiveId" clId="{49CF1250-C2FD-4ACC-A1B6-A7A733012DB9}" dt="2020-03-24T00:43:40.532" v="7869" actId="26606"/>
          <ac:spMkLst>
            <pc:docMk/>
            <pc:sldMk cId="2687232128" sldId="339"/>
            <ac:spMk id="16" creationId="{A78A33AE-58B7-4282-8E4F-48244115252C}"/>
          </ac:spMkLst>
        </pc:spChg>
        <pc:spChg chg="add del">
          <ac:chgData name="Casey Whorton" userId="ca5133bb86cb7820" providerId="LiveId" clId="{49CF1250-C2FD-4ACC-A1B6-A7A733012DB9}" dt="2020-03-24T00:43:36.500" v="7866" actId="26606"/>
          <ac:spMkLst>
            <pc:docMk/>
            <pc:sldMk cId="2687232128" sldId="339"/>
            <ac:spMk id="23" creationId="{F1FBD9ED-634D-4A6C-B5FE-A2D45EC486E7}"/>
          </ac:spMkLst>
        </pc:spChg>
        <pc:spChg chg="add del">
          <ac:chgData name="Casey Whorton" userId="ca5133bb86cb7820" providerId="LiveId" clId="{49CF1250-C2FD-4ACC-A1B6-A7A733012DB9}" dt="2020-03-24T00:43:36.500" v="7866" actId="26606"/>
          <ac:spMkLst>
            <pc:docMk/>
            <pc:sldMk cId="2687232128" sldId="339"/>
            <ac:spMk id="25" creationId="{A78A33AE-58B7-4282-8E4F-48244115252C}"/>
          </ac:spMkLst>
        </pc:spChg>
        <pc:spChg chg="add del">
          <ac:chgData name="Casey Whorton" userId="ca5133bb86cb7820" providerId="LiveId" clId="{49CF1250-C2FD-4ACC-A1B6-A7A733012DB9}" dt="2020-03-24T00:43:36.500" v="7866" actId="26606"/>
          <ac:spMkLst>
            <pc:docMk/>
            <pc:sldMk cId="2687232128" sldId="339"/>
            <ac:spMk id="29" creationId="{34D33442-D148-4775-BF80-91F053E57183}"/>
          </ac:spMkLst>
        </pc:spChg>
        <pc:spChg chg="add del">
          <ac:chgData name="Casey Whorton" userId="ca5133bb86cb7820" providerId="LiveId" clId="{49CF1250-C2FD-4ACC-A1B6-A7A733012DB9}" dt="2020-03-24T00:43:36.500" v="7866" actId="26606"/>
          <ac:spMkLst>
            <pc:docMk/>
            <pc:sldMk cId="2687232128" sldId="339"/>
            <ac:spMk id="33" creationId="{BD5E068D-E677-4E1B-8CE2-8CE1826A1D0A}"/>
          </ac:spMkLst>
        </pc:spChg>
        <pc:spChg chg="add del">
          <ac:chgData name="Casey Whorton" userId="ca5133bb86cb7820" providerId="LiveId" clId="{49CF1250-C2FD-4ACC-A1B6-A7A733012DB9}" dt="2020-03-24T00:43:36.500" v="7866" actId="26606"/>
          <ac:spMkLst>
            <pc:docMk/>
            <pc:sldMk cId="2687232128" sldId="339"/>
            <ac:spMk id="35" creationId="{F9AD6E12-8A58-4D86-AACD-D58C4B256629}"/>
          </ac:spMkLst>
        </pc:spChg>
        <pc:spChg chg="add del">
          <ac:chgData name="Casey Whorton" userId="ca5133bb86cb7820" providerId="LiveId" clId="{49CF1250-C2FD-4ACC-A1B6-A7A733012DB9}" dt="2020-03-24T00:43:40.517" v="7868" actId="26606"/>
          <ac:spMkLst>
            <pc:docMk/>
            <pc:sldMk cId="2687232128" sldId="339"/>
            <ac:spMk id="37" creationId="{F1FBD9ED-634D-4A6C-B5FE-A2D45EC486E7}"/>
          </ac:spMkLst>
        </pc:spChg>
        <pc:spChg chg="add del">
          <ac:chgData name="Casey Whorton" userId="ca5133bb86cb7820" providerId="LiveId" clId="{49CF1250-C2FD-4ACC-A1B6-A7A733012DB9}" dt="2020-03-24T00:43:40.517" v="7868" actId="26606"/>
          <ac:spMkLst>
            <pc:docMk/>
            <pc:sldMk cId="2687232128" sldId="339"/>
            <ac:spMk id="38" creationId="{A78A33AE-58B7-4282-8E4F-48244115252C}"/>
          </ac:spMkLst>
        </pc:spChg>
        <pc:spChg chg="add del">
          <ac:chgData name="Casey Whorton" userId="ca5133bb86cb7820" providerId="LiveId" clId="{49CF1250-C2FD-4ACC-A1B6-A7A733012DB9}" dt="2020-03-24T00:43:40.517" v="7868" actId="26606"/>
          <ac:spMkLst>
            <pc:docMk/>
            <pc:sldMk cId="2687232128" sldId="339"/>
            <ac:spMk id="40" creationId="{843969B5-FE3E-4150-B93F-B908A270CDF5}"/>
          </ac:spMkLst>
        </pc:spChg>
        <pc:spChg chg="add del">
          <ac:chgData name="Casey Whorton" userId="ca5133bb86cb7820" providerId="LiveId" clId="{49CF1250-C2FD-4ACC-A1B6-A7A733012DB9}" dt="2020-03-24T00:43:40.517" v="7868" actId="26606"/>
          <ac:spMkLst>
            <pc:docMk/>
            <pc:sldMk cId="2687232128" sldId="339"/>
            <ac:spMk id="41" creationId="{11FCBB93-2B1C-491C-903C-769C626EA32F}"/>
          </ac:spMkLst>
        </pc:spChg>
        <pc:spChg chg="add del">
          <ac:chgData name="Casey Whorton" userId="ca5133bb86cb7820" providerId="LiveId" clId="{49CF1250-C2FD-4ACC-A1B6-A7A733012DB9}" dt="2020-03-24T00:43:40.517" v="7868" actId="26606"/>
          <ac:spMkLst>
            <pc:docMk/>
            <pc:sldMk cId="2687232128" sldId="339"/>
            <ac:spMk id="42" creationId="{650464D7-9DE6-4DE1-865A-27A05DB100EB}"/>
          </ac:spMkLst>
        </pc:spChg>
        <pc:spChg chg="add">
          <ac:chgData name="Casey Whorton" userId="ca5133bb86cb7820" providerId="LiveId" clId="{49CF1250-C2FD-4ACC-A1B6-A7A733012DB9}" dt="2020-03-24T00:43:40.532" v="7869" actId="26606"/>
          <ac:spMkLst>
            <pc:docMk/>
            <pc:sldMk cId="2687232128" sldId="339"/>
            <ac:spMk id="44" creationId="{F1FBD9ED-634D-4A6C-B5FE-A2D45EC486E7}"/>
          </ac:spMkLst>
        </pc:spChg>
        <pc:spChg chg="add">
          <ac:chgData name="Casey Whorton" userId="ca5133bb86cb7820" providerId="LiveId" clId="{49CF1250-C2FD-4ACC-A1B6-A7A733012DB9}" dt="2020-03-24T00:43:40.532" v="7869" actId="26606"/>
          <ac:spMkLst>
            <pc:docMk/>
            <pc:sldMk cId="2687232128" sldId="339"/>
            <ac:spMk id="45" creationId="{A78A33AE-58B7-4282-8E4F-48244115252C}"/>
          </ac:spMkLst>
        </pc:spChg>
        <pc:spChg chg="add">
          <ac:chgData name="Casey Whorton" userId="ca5133bb86cb7820" providerId="LiveId" clId="{49CF1250-C2FD-4ACC-A1B6-A7A733012DB9}" dt="2020-03-24T00:43:40.532" v="7869" actId="26606"/>
          <ac:spMkLst>
            <pc:docMk/>
            <pc:sldMk cId="2687232128" sldId="339"/>
            <ac:spMk id="47" creationId="{236368CE-AF00-47F0-88CD-D862F627515A}"/>
          </ac:spMkLst>
        </pc:spChg>
        <pc:spChg chg="add">
          <ac:chgData name="Casey Whorton" userId="ca5133bb86cb7820" providerId="LiveId" clId="{49CF1250-C2FD-4ACC-A1B6-A7A733012DB9}" dt="2020-03-24T00:43:40.532" v="7869" actId="26606"/>
          <ac:spMkLst>
            <pc:docMk/>
            <pc:sldMk cId="2687232128" sldId="339"/>
            <ac:spMk id="49" creationId="{1011F05C-FD37-486B-9F4E-653308776083}"/>
          </ac:spMkLst>
        </pc:spChg>
        <pc:spChg chg="add">
          <ac:chgData name="Casey Whorton" userId="ca5133bb86cb7820" providerId="LiveId" clId="{49CF1250-C2FD-4ACC-A1B6-A7A733012DB9}" dt="2020-03-24T00:43:40.532" v="7869" actId="26606"/>
          <ac:spMkLst>
            <pc:docMk/>
            <pc:sldMk cId="2687232128" sldId="339"/>
            <ac:spMk id="50" creationId="{9B3C60A3-4E82-45D1-8328-7440A9EB45FF}"/>
          </ac:spMkLst>
        </pc:spChg>
        <pc:picChg chg="add del mod">
          <ac:chgData name="Casey Whorton" userId="ca5133bb86cb7820" providerId="LiveId" clId="{49CF1250-C2FD-4ACC-A1B6-A7A733012DB9}" dt="2020-03-24T00:38:49.286" v="7643" actId="931"/>
          <ac:picMkLst>
            <pc:docMk/>
            <pc:sldMk cId="2687232128" sldId="339"/>
            <ac:picMk id="6" creationId="{1494BC1F-D833-424D-ACC9-698679EA5325}"/>
          </ac:picMkLst>
        </pc:picChg>
        <pc:picChg chg="add mod ord">
          <ac:chgData name="Casey Whorton" userId="ca5133bb86cb7820" providerId="LiveId" clId="{49CF1250-C2FD-4ACC-A1B6-A7A733012DB9}" dt="2020-03-24T00:43:40.532" v="7869" actId="26606"/>
          <ac:picMkLst>
            <pc:docMk/>
            <pc:sldMk cId="2687232128" sldId="339"/>
            <ac:picMk id="9" creationId="{C80D440D-7870-4A93-8A9A-975EE920D934}"/>
          </ac:picMkLst>
        </pc:picChg>
        <pc:cxnChg chg="add del">
          <ac:chgData name="Casey Whorton" userId="ca5133bb86cb7820" providerId="LiveId" clId="{49CF1250-C2FD-4ACC-A1B6-A7A733012DB9}" dt="2020-03-24T00:43:40.532" v="7869" actId="26606"/>
          <ac:cxnSpMkLst>
            <pc:docMk/>
            <pc:sldMk cId="2687232128" sldId="339"/>
            <ac:cxnSpMk id="18" creationId="{4D4D9825-BF05-4FC7-94DE-0E7C866993CE}"/>
          </ac:cxnSpMkLst>
        </pc:cxnChg>
        <pc:cxnChg chg="add del">
          <ac:chgData name="Casey Whorton" userId="ca5133bb86cb7820" providerId="LiveId" clId="{49CF1250-C2FD-4ACC-A1B6-A7A733012DB9}" dt="2020-03-24T00:43:36.500" v="7866" actId="26606"/>
          <ac:cxnSpMkLst>
            <pc:docMk/>
            <pc:sldMk cId="2687232128" sldId="339"/>
            <ac:cxnSpMk id="27" creationId="{4D4D9825-BF05-4FC7-94DE-0E7C866993CE}"/>
          </ac:cxnSpMkLst>
        </pc:cxnChg>
        <pc:cxnChg chg="add del">
          <ac:chgData name="Casey Whorton" userId="ca5133bb86cb7820" providerId="LiveId" clId="{49CF1250-C2FD-4ACC-A1B6-A7A733012DB9}" dt="2020-03-24T00:43:36.500" v="7866" actId="26606"/>
          <ac:cxnSpMkLst>
            <pc:docMk/>
            <pc:sldMk cId="2687232128" sldId="339"/>
            <ac:cxnSpMk id="31" creationId="{E8EF2C47-53DA-4F9F-918A-F6057C8EB82D}"/>
          </ac:cxnSpMkLst>
        </pc:cxnChg>
        <pc:cxnChg chg="add del">
          <ac:chgData name="Casey Whorton" userId="ca5133bb86cb7820" providerId="LiveId" clId="{49CF1250-C2FD-4ACC-A1B6-A7A733012DB9}" dt="2020-03-24T00:43:40.517" v="7868" actId="26606"/>
          <ac:cxnSpMkLst>
            <pc:docMk/>
            <pc:sldMk cId="2687232128" sldId="339"/>
            <ac:cxnSpMk id="39" creationId="{4D4D9825-BF05-4FC7-94DE-0E7C866993CE}"/>
          </ac:cxnSpMkLst>
        </pc:cxnChg>
        <pc:cxnChg chg="add">
          <ac:chgData name="Casey Whorton" userId="ca5133bb86cb7820" providerId="LiveId" clId="{49CF1250-C2FD-4ACC-A1B6-A7A733012DB9}" dt="2020-03-24T00:43:40.532" v="7869" actId="26606"/>
          <ac:cxnSpMkLst>
            <pc:docMk/>
            <pc:sldMk cId="2687232128" sldId="339"/>
            <ac:cxnSpMk id="46" creationId="{4D4D9825-BF05-4FC7-94DE-0E7C866993CE}"/>
          </ac:cxnSpMkLst>
        </pc:cxnChg>
        <pc:cxnChg chg="add">
          <ac:chgData name="Casey Whorton" userId="ca5133bb86cb7820" providerId="LiveId" clId="{49CF1250-C2FD-4ACC-A1B6-A7A733012DB9}" dt="2020-03-24T00:43:40.532" v="7869" actId="26606"/>
          <ac:cxnSpMkLst>
            <pc:docMk/>
            <pc:sldMk cId="2687232128" sldId="339"/>
            <ac:cxnSpMk id="48" creationId="{05DA45A8-E2EA-4AC4-B129-9C17785C7905}"/>
          </ac:cxnSpMkLst>
        </pc:cxnChg>
      </pc:sldChg>
      <pc:sldChg chg="addSp delSp modSp add">
        <pc:chgData name="Casey Whorton" userId="ca5133bb86cb7820" providerId="LiveId" clId="{49CF1250-C2FD-4ACC-A1B6-A7A733012DB9}" dt="2020-03-24T00:53:34.865" v="8327" actId="27636"/>
        <pc:sldMkLst>
          <pc:docMk/>
          <pc:sldMk cId="79517303" sldId="340"/>
        </pc:sldMkLst>
        <pc:spChg chg="mod">
          <ac:chgData name="Casey Whorton" userId="ca5133bb86cb7820" providerId="LiveId" clId="{49CF1250-C2FD-4ACC-A1B6-A7A733012DB9}" dt="2020-03-24T00:50:54.785" v="8307" actId="20577"/>
          <ac:spMkLst>
            <pc:docMk/>
            <pc:sldMk cId="79517303" sldId="340"/>
            <ac:spMk id="2" creationId="{807BE763-80FE-477B-8655-BE89958C39FE}"/>
          </ac:spMkLst>
        </pc:spChg>
        <pc:spChg chg="add del mod">
          <ac:chgData name="Casey Whorton" userId="ca5133bb86cb7820" providerId="LiveId" clId="{49CF1250-C2FD-4ACC-A1B6-A7A733012DB9}" dt="2020-03-24T00:51:08.191" v="8314" actId="478"/>
          <ac:spMkLst>
            <pc:docMk/>
            <pc:sldMk cId="79517303" sldId="340"/>
            <ac:spMk id="4" creationId="{740F11F0-64C3-4809-B4A2-897D5200E79F}"/>
          </ac:spMkLst>
        </pc:spChg>
        <pc:spChg chg="del mod">
          <ac:chgData name="Casey Whorton" userId="ca5133bb86cb7820" providerId="LiveId" clId="{49CF1250-C2FD-4ACC-A1B6-A7A733012DB9}" dt="2020-03-24T00:51:23.657" v="8321" actId="478"/>
          <ac:spMkLst>
            <pc:docMk/>
            <pc:sldMk cId="79517303" sldId="340"/>
            <ac:spMk id="6" creationId="{5F6F14FA-F1C4-4495-B9C3-7F109E745A9E}"/>
          </ac:spMkLst>
        </pc:spChg>
        <pc:spChg chg="mod">
          <ac:chgData name="Casey Whorton" userId="ca5133bb86cb7820" providerId="LiveId" clId="{49CF1250-C2FD-4ACC-A1B6-A7A733012DB9}" dt="2020-03-24T00:53:34.865" v="8327" actId="27636"/>
          <ac:spMkLst>
            <pc:docMk/>
            <pc:sldMk cId="79517303" sldId="340"/>
            <ac:spMk id="7" creationId="{DD82AB87-FE2F-4C9B-AE43-59651504B9CB}"/>
          </ac:spMkLst>
        </pc:spChg>
        <pc:spChg chg="del">
          <ac:chgData name="Casey Whorton" userId="ca5133bb86cb7820" providerId="LiveId" clId="{49CF1250-C2FD-4ACC-A1B6-A7A733012DB9}" dt="2020-03-24T00:51:00.376" v="8308" actId="478"/>
          <ac:spMkLst>
            <pc:docMk/>
            <pc:sldMk cId="79517303" sldId="340"/>
            <ac:spMk id="8" creationId="{91C96F1B-71A0-4F56-AE4E-C821127FA753}"/>
          </ac:spMkLst>
        </pc:spChg>
        <pc:spChg chg="del mod">
          <ac:chgData name="Casey Whorton" userId="ca5133bb86cb7820" providerId="LiveId" clId="{49CF1250-C2FD-4ACC-A1B6-A7A733012DB9}" dt="2020-03-24T00:51:07.157" v="8313" actId="478"/>
          <ac:spMkLst>
            <pc:docMk/>
            <pc:sldMk cId="79517303" sldId="340"/>
            <ac:spMk id="9" creationId="{A18DB7F5-0C0A-48ED-8EFB-D90910755F9E}"/>
          </ac:spMkLst>
        </pc:spChg>
      </pc:sldChg>
      <pc:sldChg chg="modSp add">
        <pc:chgData name="Casey Whorton" userId="ca5133bb86cb7820" providerId="LiveId" clId="{49CF1250-C2FD-4ACC-A1B6-A7A733012DB9}" dt="2020-03-24T01:34:27.524" v="10195" actId="20577"/>
        <pc:sldMkLst>
          <pc:docMk/>
          <pc:sldMk cId="4199640944" sldId="341"/>
        </pc:sldMkLst>
        <pc:spChg chg="mod">
          <ac:chgData name="Casey Whorton" userId="ca5133bb86cb7820" providerId="LiveId" clId="{49CF1250-C2FD-4ACC-A1B6-A7A733012DB9}" dt="2020-03-24T01:14:14.360" v="9217" actId="20577"/>
          <ac:spMkLst>
            <pc:docMk/>
            <pc:sldMk cId="4199640944" sldId="341"/>
            <ac:spMk id="2" creationId="{7377C9B1-66F5-4D1D-B9B4-FD36A9279652}"/>
          </ac:spMkLst>
        </pc:spChg>
        <pc:spChg chg="mod">
          <ac:chgData name="Casey Whorton" userId="ca5133bb86cb7820" providerId="LiveId" clId="{49CF1250-C2FD-4ACC-A1B6-A7A733012DB9}" dt="2020-03-24T01:34:27.524" v="10195" actId="20577"/>
          <ac:spMkLst>
            <pc:docMk/>
            <pc:sldMk cId="4199640944" sldId="341"/>
            <ac:spMk id="3" creationId="{E3AB3D27-D8F7-406F-AD4E-175DB59AA669}"/>
          </ac:spMkLst>
        </pc:spChg>
      </pc:sldChg>
      <pc:sldChg chg="modSp add">
        <pc:chgData name="Casey Whorton" userId="ca5133bb86cb7820" providerId="LiveId" clId="{49CF1250-C2FD-4ACC-A1B6-A7A733012DB9}" dt="2020-03-24T01:21:57.386" v="9846" actId="20577"/>
        <pc:sldMkLst>
          <pc:docMk/>
          <pc:sldMk cId="2967293887" sldId="342"/>
        </pc:sldMkLst>
        <pc:spChg chg="mod">
          <ac:chgData name="Casey Whorton" userId="ca5133bb86cb7820" providerId="LiveId" clId="{49CF1250-C2FD-4ACC-A1B6-A7A733012DB9}" dt="2020-03-24T01:14:18.441" v="9222" actId="20577"/>
          <ac:spMkLst>
            <pc:docMk/>
            <pc:sldMk cId="2967293887" sldId="342"/>
            <ac:spMk id="2" creationId="{7377C9B1-66F5-4D1D-B9B4-FD36A9279652}"/>
          </ac:spMkLst>
        </pc:spChg>
        <pc:spChg chg="mod">
          <ac:chgData name="Casey Whorton" userId="ca5133bb86cb7820" providerId="LiveId" clId="{49CF1250-C2FD-4ACC-A1B6-A7A733012DB9}" dt="2020-03-24T01:21:57.386" v="9846" actId="20577"/>
          <ac:spMkLst>
            <pc:docMk/>
            <pc:sldMk cId="2967293887" sldId="342"/>
            <ac:spMk id="3" creationId="{E3AB3D27-D8F7-406F-AD4E-175DB59AA669}"/>
          </ac:spMkLst>
        </pc:spChg>
      </pc:sldChg>
      <pc:sldChg chg="addSp modSp add mod setBg">
        <pc:chgData name="Casey Whorton" userId="ca5133bb86cb7820" providerId="LiveId" clId="{49CF1250-C2FD-4ACC-A1B6-A7A733012DB9}" dt="2020-03-24T01:40:37.296" v="10477" actId="114"/>
        <pc:sldMkLst>
          <pc:docMk/>
          <pc:sldMk cId="2112211899" sldId="343"/>
        </pc:sldMkLst>
        <pc:spChg chg="mod">
          <ac:chgData name="Casey Whorton" userId="ca5133bb86cb7820" providerId="LiveId" clId="{49CF1250-C2FD-4ACC-A1B6-A7A733012DB9}" dt="2020-03-24T01:40:20.408" v="10455" actId="20577"/>
          <ac:spMkLst>
            <pc:docMk/>
            <pc:sldMk cId="2112211899" sldId="343"/>
            <ac:spMk id="2" creationId="{2495F93E-9D54-46BB-B3F4-65B115272DDD}"/>
          </ac:spMkLst>
        </pc:spChg>
        <pc:spChg chg="mod">
          <ac:chgData name="Casey Whorton" userId="ca5133bb86cb7820" providerId="LiveId" clId="{49CF1250-C2FD-4ACC-A1B6-A7A733012DB9}" dt="2020-03-24T01:40:37.296" v="10477" actId="114"/>
          <ac:spMkLst>
            <pc:docMk/>
            <pc:sldMk cId="2112211899" sldId="343"/>
            <ac:spMk id="3" creationId="{66F9FF77-F30F-4EDC-92D7-F888C6A43411}"/>
          </ac:spMkLst>
        </pc:spChg>
        <pc:picChg chg="add mod">
          <ac:chgData name="Casey Whorton" userId="ca5133bb86cb7820" providerId="LiveId" clId="{49CF1250-C2FD-4ACC-A1B6-A7A733012DB9}" dt="2020-03-24T01:37:49.441" v="10354" actId="1076"/>
          <ac:picMkLst>
            <pc:docMk/>
            <pc:sldMk cId="2112211899" sldId="343"/>
            <ac:picMk id="4" creationId="{9D45329A-54A2-46A0-88B0-ADF86DDD2F6A}"/>
          </ac:picMkLst>
        </pc:picChg>
      </pc:sldChg>
      <pc:sldChg chg="addSp delSp modSp add mod setBg">
        <pc:chgData name="Casey Whorton" userId="ca5133bb86cb7820" providerId="LiveId" clId="{49CF1250-C2FD-4ACC-A1B6-A7A733012DB9}" dt="2020-03-24T01:53:43.556" v="10897" actId="113"/>
        <pc:sldMkLst>
          <pc:docMk/>
          <pc:sldMk cId="1730731503" sldId="344"/>
        </pc:sldMkLst>
        <pc:spChg chg="mod">
          <ac:chgData name="Casey Whorton" userId="ca5133bb86cb7820" providerId="LiveId" clId="{49CF1250-C2FD-4ACC-A1B6-A7A733012DB9}" dt="2020-03-24T01:28:45.516" v="9880" actId="26606"/>
          <ac:spMkLst>
            <pc:docMk/>
            <pc:sldMk cId="1730731503" sldId="344"/>
            <ac:spMk id="2" creationId="{7377C9B1-66F5-4D1D-B9B4-FD36A9279652}"/>
          </ac:spMkLst>
        </pc:spChg>
        <pc:spChg chg="mod">
          <ac:chgData name="Casey Whorton" userId="ca5133bb86cb7820" providerId="LiveId" clId="{49CF1250-C2FD-4ACC-A1B6-A7A733012DB9}" dt="2020-03-24T01:53:43.556" v="10897" actId="113"/>
          <ac:spMkLst>
            <pc:docMk/>
            <pc:sldMk cId="1730731503" sldId="344"/>
            <ac:spMk id="3" creationId="{E3AB3D27-D8F7-406F-AD4E-175DB59AA669}"/>
          </ac:spMkLst>
        </pc:spChg>
        <pc:spChg chg="add mod ord">
          <ac:chgData name="Casey Whorton" userId="ca5133bb86cb7820" providerId="LiveId" clId="{49CF1250-C2FD-4ACC-A1B6-A7A733012DB9}" dt="2020-03-24T01:28:45.516" v="9880" actId="26606"/>
          <ac:spMkLst>
            <pc:docMk/>
            <pc:sldMk cId="1730731503" sldId="344"/>
            <ac:spMk id="4" creationId="{466F488D-D11D-45BE-A7AD-5C10921E6175}"/>
          </ac:spMkLst>
        </pc:spChg>
        <pc:picChg chg="add mod">
          <ac:chgData name="Casey Whorton" userId="ca5133bb86cb7820" providerId="LiveId" clId="{49CF1250-C2FD-4ACC-A1B6-A7A733012DB9}" dt="2020-03-24T01:28:45.516" v="9880" actId="26606"/>
          <ac:picMkLst>
            <pc:docMk/>
            <pc:sldMk cId="1730731503" sldId="344"/>
            <ac:picMk id="5" creationId="{AEE2D57C-0216-49C1-91AD-FC39C78C571F}"/>
          </ac:picMkLst>
        </pc:picChg>
        <pc:picChg chg="add del mod">
          <ac:chgData name="Casey Whorton" userId="ca5133bb86cb7820" providerId="LiveId" clId="{49CF1250-C2FD-4ACC-A1B6-A7A733012DB9}" dt="2020-03-24T01:28:28.192" v="9876" actId="478"/>
          <ac:picMkLst>
            <pc:docMk/>
            <pc:sldMk cId="1730731503" sldId="344"/>
            <ac:picMk id="1026" creationId="{FFB37971-D66F-4BF8-9D39-87BC61D82BB4}"/>
          </ac:picMkLst>
        </pc:picChg>
      </pc:sldChg>
      <pc:sldChg chg="modSp add">
        <pc:chgData name="Casey Whorton" userId="ca5133bb86cb7820" providerId="LiveId" clId="{49CF1250-C2FD-4ACC-A1B6-A7A733012DB9}" dt="2020-03-24T01:53:25.417" v="10890" actId="122"/>
        <pc:sldMkLst>
          <pc:docMk/>
          <pc:sldMk cId="936858840" sldId="345"/>
        </pc:sldMkLst>
        <pc:spChg chg="mod">
          <ac:chgData name="Casey Whorton" userId="ca5133bb86cb7820" providerId="LiveId" clId="{49CF1250-C2FD-4ACC-A1B6-A7A733012DB9}" dt="2020-03-24T01:41:07.855" v="10479"/>
          <ac:spMkLst>
            <pc:docMk/>
            <pc:sldMk cId="936858840" sldId="345"/>
            <ac:spMk id="2" creationId="{D84D5CEC-B7B8-4C79-9F8A-22EB485C3DD0}"/>
          </ac:spMkLst>
        </pc:spChg>
        <pc:spChg chg="mod">
          <ac:chgData name="Casey Whorton" userId="ca5133bb86cb7820" providerId="LiveId" clId="{49CF1250-C2FD-4ACC-A1B6-A7A733012DB9}" dt="2020-03-24T01:53:25.417" v="10890" actId="122"/>
          <ac:spMkLst>
            <pc:docMk/>
            <pc:sldMk cId="936858840" sldId="345"/>
            <ac:spMk id="3" creationId="{14861954-EA94-49CF-A574-3962FC95CF1D}"/>
          </ac:spMkLst>
        </pc:spChg>
      </pc:sldChg>
      <pc:sldChg chg="modSp add">
        <pc:chgData name="Casey Whorton" userId="ca5133bb86cb7820" providerId="LiveId" clId="{49CF1250-C2FD-4ACC-A1B6-A7A733012DB9}" dt="2020-03-24T01:53:17.059" v="10888" actId="122"/>
        <pc:sldMkLst>
          <pc:docMk/>
          <pc:sldMk cId="793903923" sldId="346"/>
        </pc:sldMkLst>
        <pc:spChg chg="mod">
          <ac:chgData name="Casey Whorton" userId="ca5133bb86cb7820" providerId="LiveId" clId="{49CF1250-C2FD-4ACC-A1B6-A7A733012DB9}" dt="2020-03-24T01:50:09.799" v="10770" actId="20577"/>
          <ac:spMkLst>
            <pc:docMk/>
            <pc:sldMk cId="793903923" sldId="346"/>
            <ac:spMk id="2" creationId="{D84D5CEC-B7B8-4C79-9F8A-22EB485C3DD0}"/>
          </ac:spMkLst>
        </pc:spChg>
        <pc:spChg chg="mod">
          <ac:chgData name="Casey Whorton" userId="ca5133bb86cb7820" providerId="LiveId" clId="{49CF1250-C2FD-4ACC-A1B6-A7A733012DB9}" dt="2020-03-24T01:53:17.059" v="10888" actId="122"/>
          <ac:spMkLst>
            <pc:docMk/>
            <pc:sldMk cId="793903923" sldId="346"/>
            <ac:spMk id="3" creationId="{14861954-EA94-49CF-A574-3962FC95CF1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64488-39AB-48B6-BE71-3A34FAB64C0D}" type="doc">
      <dgm:prSet loTypeId="urn:microsoft.com/office/officeart/2005/8/layout/venn2" loCatId="relationship" qsTypeId="urn:microsoft.com/office/officeart/2005/8/quickstyle/simple5" qsCatId="simple" csTypeId="urn:microsoft.com/office/officeart/2005/8/colors/accent2_3" csCatId="accent2" phldr="1"/>
      <dgm:spPr/>
      <dgm:t>
        <a:bodyPr/>
        <a:lstStyle/>
        <a:p>
          <a:endParaRPr lang="en-US"/>
        </a:p>
      </dgm:t>
    </dgm:pt>
    <dgm:pt modelId="{AEB67AC2-EF9A-4F4A-90C4-08A4635E4536}">
      <dgm:prSet phldrT="[Text]"/>
      <dgm:spPr/>
      <dgm:t>
        <a:bodyPr/>
        <a:lstStyle/>
        <a:p>
          <a:r>
            <a:rPr lang="en-US" dirty="0"/>
            <a:t>AI</a:t>
          </a:r>
        </a:p>
      </dgm:t>
    </dgm:pt>
    <dgm:pt modelId="{C995F6BA-8F05-4D51-B968-CA78914ED975}" type="parTrans" cxnId="{BCA92D86-E4D9-450D-B089-EC761E27119B}">
      <dgm:prSet/>
      <dgm:spPr/>
      <dgm:t>
        <a:bodyPr/>
        <a:lstStyle/>
        <a:p>
          <a:endParaRPr lang="en-US"/>
        </a:p>
      </dgm:t>
    </dgm:pt>
    <dgm:pt modelId="{74C4EA8F-B208-43E4-B2EA-E9731B664565}" type="sibTrans" cxnId="{BCA92D86-E4D9-450D-B089-EC761E27119B}">
      <dgm:prSet/>
      <dgm:spPr/>
      <dgm:t>
        <a:bodyPr/>
        <a:lstStyle/>
        <a:p>
          <a:endParaRPr lang="en-US"/>
        </a:p>
      </dgm:t>
    </dgm:pt>
    <dgm:pt modelId="{2C2BD1C4-845B-4B61-BB54-EC22232BF247}">
      <dgm:prSet phldrT="[Text]"/>
      <dgm:spPr/>
      <dgm:t>
        <a:bodyPr/>
        <a:lstStyle/>
        <a:p>
          <a:r>
            <a:rPr lang="en-US" dirty="0"/>
            <a:t>Machine Learning</a:t>
          </a:r>
        </a:p>
      </dgm:t>
    </dgm:pt>
    <dgm:pt modelId="{6AB8CC17-4AFB-43F1-B388-8055F16CFDC3}" type="parTrans" cxnId="{659F2414-9D5E-4F46-9049-E50D7FAC1776}">
      <dgm:prSet/>
      <dgm:spPr/>
      <dgm:t>
        <a:bodyPr/>
        <a:lstStyle/>
        <a:p>
          <a:endParaRPr lang="en-US"/>
        </a:p>
      </dgm:t>
    </dgm:pt>
    <dgm:pt modelId="{F367B969-6526-4EF4-B031-1FF16D57D5C4}" type="sibTrans" cxnId="{659F2414-9D5E-4F46-9049-E50D7FAC1776}">
      <dgm:prSet/>
      <dgm:spPr/>
      <dgm:t>
        <a:bodyPr/>
        <a:lstStyle/>
        <a:p>
          <a:endParaRPr lang="en-US"/>
        </a:p>
      </dgm:t>
    </dgm:pt>
    <dgm:pt modelId="{2390AFDE-5CD9-4FFB-BD29-6D6CAF2156DB}">
      <dgm:prSet phldrT="[Text]"/>
      <dgm:spPr/>
      <dgm:t>
        <a:bodyPr/>
        <a:lstStyle/>
        <a:p>
          <a:r>
            <a:rPr lang="en-US" dirty="0"/>
            <a:t>Deep Learning</a:t>
          </a:r>
        </a:p>
      </dgm:t>
    </dgm:pt>
    <dgm:pt modelId="{CBEA5C39-81AD-4C55-86AF-C4AEAEBB583C}" type="parTrans" cxnId="{7B78E123-70A5-455E-9B70-84F0F5376E1F}">
      <dgm:prSet/>
      <dgm:spPr/>
      <dgm:t>
        <a:bodyPr/>
        <a:lstStyle/>
        <a:p>
          <a:endParaRPr lang="en-US"/>
        </a:p>
      </dgm:t>
    </dgm:pt>
    <dgm:pt modelId="{A29EFA74-5A09-42F0-8422-6DC15F2A0970}" type="sibTrans" cxnId="{7B78E123-70A5-455E-9B70-84F0F5376E1F}">
      <dgm:prSet/>
      <dgm:spPr/>
      <dgm:t>
        <a:bodyPr/>
        <a:lstStyle/>
        <a:p>
          <a:endParaRPr lang="en-US"/>
        </a:p>
      </dgm:t>
    </dgm:pt>
    <dgm:pt modelId="{F540CD51-6515-40F3-B2C8-2F3579FD1C47}" type="pres">
      <dgm:prSet presAssocID="{FCC64488-39AB-48B6-BE71-3A34FAB64C0D}" presName="Name0" presStyleCnt="0">
        <dgm:presLayoutVars>
          <dgm:chMax val="7"/>
          <dgm:resizeHandles val="exact"/>
        </dgm:presLayoutVars>
      </dgm:prSet>
      <dgm:spPr/>
    </dgm:pt>
    <dgm:pt modelId="{E7A8ADE6-6D5E-49FA-9D0D-56886F42C22B}" type="pres">
      <dgm:prSet presAssocID="{FCC64488-39AB-48B6-BE71-3A34FAB64C0D}" presName="comp1" presStyleCnt="0"/>
      <dgm:spPr/>
    </dgm:pt>
    <dgm:pt modelId="{A9CE1494-4475-4F15-A9E4-3C04C732DABC}" type="pres">
      <dgm:prSet presAssocID="{FCC64488-39AB-48B6-BE71-3A34FAB64C0D}" presName="circle1" presStyleLbl="node1" presStyleIdx="0" presStyleCnt="3"/>
      <dgm:spPr/>
    </dgm:pt>
    <dgm:pt modelId="{431D3294-D265-446B-9C18-8D002FDF7BC3}" type="pres">
      <dgm:prSet presAssocID="{FCC64488-39AB-48B6-BE71-3A34FAB64C0D}" presName="c1text" presStyleLbl="node1" presStyleIdx="0" presStyleCnt="3">
        <dgm:presLayoutVars>
          <dgm:bulletEnabled val="1"/>
        </dgm:presLayoutVars>
      </dgm:prSet>
      <dgm:spPr/>
    </dgm:pt>
    <dgm:pt modelId="{9E9356C8-F076-4E5B-BA43-F0E968DCCBE5}" type="pres">
      <dgm:prSet presAssocID="{FCC64488-39AB-48B6-BE71-3A34FAB64C0D}" presName="comp2" presStyleCnt="0"/>
      <dgm:spPr/>
    </dgm:pt>
    <dgm:pt modelId="{21A0DC60-5AD1-4009-BFB0-7617719C902F}" type="pres">
      <dgm:prSet presAssocID="{FCC64488-39AB-48B6-BE71-3A34FAB64C0D}" presName="circle2" presStyleLbl="node1" presStyleIdx="1" presStyleCnt="3"/>
      <dgm:spPr/>
    </dgm:pt>
    <dgm:pt modelId="{6F70E516-C2E1-4338-897D-6E69D9B6BDBB}" type="pres">
      <dgm:prSet presAssocID="{FCC64488-39AB-48B6-BE71-3A34FAB64C0D}" presName="c2text" presStyleLbl="node1" presStyleIdx="1" presStyleCnt="3">
        <dgm:presLayoutVars>
          <dgm:bulletEnabled val="1"/>
        </dgm:presLayoutVars>
      </dgm:prSet>
      <dgm:spPr/>
    </dgm:pt>
    <dgm:pt modelId="{0EF3D7DE-CC51-4B8A-96AC-DA581CDED608}" type="pres">
      <dgm:prSet presAssocID="{FCC64488-39AB-48B6-BE71-3A34FAB64C0D}" presName="comp3" presStyleCnt="0"/>
      <dgm:spPr/>
    </dgm:pt>
    <dgm:pt modelId="{F9FA9E77-B5A7-44E9-A19B-74ABFFE172EF}" type="pres">
      <dgm:prSet presAssocID="{FCC64488-39AB-48B6-BE71-3A34FAB64C0D}" presName="circle3" presStyleLbl="node1" presStyleIdx="2" presStyleCnt="3"/>
      <dgm:spPr/>
    </dgm:pt>
    <dgm:pt modelId="{0ADB4FC9-7BA5-4A03-915D-9F48818D3036}" type="pres">
      <dgm:prSet presAssocID="{FCC64488-39AB-48B6-BE71-3A34FAB64C0D}" presName="c3text" presStyleLbl="node1" presStyleIdx="2" presStyleCnt="3">
        <dgm:presLayoutVars>
          <dgm:bulletEnabled val="1"/>
        </dgm:presLayoutVars>
      </dgm:prSet>
      <dgm:spPr/>
    </dgm:pt>
  </dgm:ptLst>
  <dgm:cxnLst>
    <dgm:cxn modelId="{659F2414-9D5E-4F46-9049-E50D7FAC1776}" srcId="{FCC64488-39AB-48B6-BE71-3A34FAB64C0D}" destId="{2C2BD1C4-845B-4B61-BB54-EC22232BF247}" srcOrd="1" destOrd="0" parTransId="{6AB8CC17-4AFB-43F1-B388-8055F16CFDC3}" sibTransId="{F367B969-6526-4EF4-B031-1FF16D57D5C4}"/>
    <dgm:cxn modelId="{219FB31D-10D1-450D-A39C-9DE5C17FA957}" type="presOf" srcId="{2C2BD1C4-845B-4B61-BB54-EC22232BF247}" destId="{6F70E516-C2E1-4338-897D-6E69D9B6BDBB}" srcOrd="1" destOrd="0" presId="urn:microsoft.com/office/officeart/2005/8/layout/venn2"/>
    <dgm:cxn modelId="{7B78E123-70A5-455E-9B70-84F0F5376E1F}" srcId="{FCC64488-39AB-48B6-BE71-3A34FAB64C0D}" destId="{2390AFDE-5CD9-4FFB-BD29-6D6CAF2156DB}" srcOrd="2" destOrd="0" parTransId="{CBEA5C39-81AD-4C55-86AF-C4AEAEBB583C}" sibTransId="{A29EFA74-5A09-42F0-8422-6DC15F2A0970}"/>
    <dgm:cxn modelId="{59B75029-D76B-465C-B580-00435B1B824E}" type="presOf" srcId="{AEB67AC2-EF9A-4F4A-90C4-08A4635E4536}" destId="{A9CE1494-4475-4F15-A9E4-3C04C732DABC}" srcOrd="0" destOrd="0" presId="urn:microsoft.com/office/officeart/2005/8/layout/venn2"/>
    <dgm:cxn modelId="{55B23B37-1E71-4023-A245-C349A462A860}" type="presOf" srcId="{FCC64488-39AB-48B6-BE71-3A34FAB64C0D}" destId="{F540CD51-6515-40F3-B2C8-2F3579FD1C47}" srcOrd="0" destOrd="0" presId="urn:microsoft.com/office/officeart/2005/8/layout/venn2"/>
    <dgm:cxn modelId="{5298A460-EC9E-4CF0-87DB-CC46BD129F89}" type="presOf" srcId="{AEB67AC2-EF9A-4F4A-90C4-08A4635E4536}" destId="{431D3294-D265-446B-9C18-8D002FDF7BC3}" srcOrd="1" destOrd="0" presId="urn:microsoft.com/office/officeart/2005/8/layout/venn2"/>
    <dgm:cxn modelId="{BCA92D86-E4D9-450D-B089-EC761E27119B}" srcId="{FCC64488-39AB-48B6-BE71-3A34FAB64C0D}" destId="{AEB67AC2-EF9A-4F4A-90C4-08A4635E4536}" srcOrd="0" destOrd="0" parTransId="{C995F6BA-8F05-4D51-B968-CA78914ED975}" sibTransId="{74C4EA8F-B208-43E4-B2EA-E9731B664565}"/>
    <dgm:cxn modelId="{D595D6C8-7F5C-4D7C-9858-37DD113570F8}" type="presOf" srcId="{2390AFDE-5CD9-4FFB-BD29-6D6CAF2156DB}" destId="{F9FA9E77-B5A7-44E9-A19B-74ABFFE172EF}" srcOrd="0" destOrd="0" presId="urn:microsoft.com/office/officeart/2005/8/layout/venn2"/>
    <dgm:cxn modelId="{B5BBBDD0-52F9-49AD-9A73-8795749FB701}" type="presOf" srcId="{2390AFDE-5CD9-4FFB-BD29-6D6CAF2156DB}" destId="{0ADB4FC9-7BA5-4A03-915D-9F48818D3036}" srcOrd="1" destOrd="0" presId="urn:microsoft.com/office/officeart/2005/8/layout/venn2"/>
    <dgm:cxn modelId="{B3F1D3D6-F866-4B3A-93EF-957CE04FAC8C}" type="presOf" srcId="{2C2BD1C4-845B-4B61-BB54-EC22232BF247}" destId="{21A0DC60-5AD1-4009-BFB0-7617719C902F}" srcOrd="0" destOrd="0" presId="urn:microsoft.com/office/officeart/2005/8/layout/venn2"/>
    <dgm:cxn modelId="{40DB1C1C-0026-47F8-AAC2-9AB668E54C73}" type="presParOf" srcId="{F540CD51-6515-40F3-B2C8-2F3579FD1C47}" destId="{E7A8ADE6-6D5E-49FA-9D0D-56886F42C22B}" srcOrd="0" destOrd="0" presId="urn:microsoft.com/office/officeart/2005/8/layout/venn2"/>
    <dgm:cxn modelId="{12F0B1A7-E9A4-41F5-9F8C-62372C82FF3C}" type="presParOf" srcId="{E7A8ADE6-6D5E-49FA-9D0D-56886F42C22B}" destId="{A9CE1494-4475-4F15-A9E4-3C04C732DABC}" srcOrd="0" destOrd="0" presId="urn:microsoft.com/office/officeart/2005/8/layout/venn2"/>
    <dgm:cxn modelId="{E4657F00-47AB-49C6-8344-08CFA33C1CBC}" type="presParOf" srcId="{E7A8ADE6-6D5E-49FA-9D0D-56886F42C22B}" destId="{431D3294-D265-446B-9C18-8D002FDF7BC3}" srcOrd="1" destOrd="0" presId="urn:microsoft.com/office/officeart/2005/8/layout/venn2"/>
    <dgm:cxn modelId="{1F1056D7-34AA-40EF-B18B-15030BFEBA8F}" type="presParOf" srcId="{F540CD51-6515-40F3-B2C8-2F3579FD1C47}" destId="{9E9356C8-F076-4E5B-BA43-F0E968DCCBE5}" srcOrd="1" destOrd="0" presId="urn:microsoft.com/office/officeart/2005/8/layout/venn2"/>
    <dgm:cxn modelId="{21D09DD9-7C69-456D-AC2C-6736F083F237}" type="presParOf" srcId="{9E9356C8-F076-4E5B-BA43-F0E968DCCBE5}" destId="{21A0DC60-5AD1-4009-BFB0-7617719C902F}" srcOrd="0" destOrd="0" presId="urn:microsoft.com/office/officeart/2005/8/layout/venn2"/>
    <dgm:cxn modelId="{2374458F-83E9-4F07-8D83-AC497DAC1F16}" type="presParOf" srcId="{9E9356C8-F076-4E5B-BA43-F0E968DCCBE5}" destId="{6F70E516-C2E1-4338-897D-6E69D9B6BDBB}" srcOrd="1" destOrd="0" presId="urn:microsoft.com/office/officeart/2005/8/layout/venn2"/>
    <dgm:cxn modelId="{D4749815-6014-43A4-B44D-842C7FD72B14}" type="presParOf" srcId="{F540CD51-6515-40F3-B2C8-2F3579FD1C47}" destId="{0EF3D7DE-CC51-4B8A-96AC-DA581CDED608}" srcOrd="2" destOrd="0" presId="urn:microsoft.com/office/officeart/2005/8/layout/venn2"/>
    <dgm:cxn modelId="{BF8898CB-367C-411B-8B83-D624A6A00E0A}" type="presParOf" srcId="{0EF3D7DE-CC51-4B8A-96AC-DA581CDED608}" destId="{F9FA9E77-B5A7-44E9-A19B-74ABFFE172EF}" srcOrd="0" destOrd="0" presId="urn:microsoft.com/office/officeart/2005/8/layout/venn2"/>
    <dgm:cxn modelId="{C1B8237F-09AE-48F4-A3C1-416764CB1A77}" type="presParOf" srcId="{0EF3D7DE-CC51-4B8A-96AC-DA581CDED608}" destId="{0ADB4FC9-7BA5-4A03-915D-9F48818D303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80831-AEC4-4512-BF31-ADC90795FA0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4E5CCFB-5357-4674-A77F-8FFD633308DD}">
      <dgm:prSet/>
      <dgm:spPr/>
      <dgm:t>
        <a:bodyPr/>
        <a:lstStyle/>
        <a:p>
          <a:r>
            <a:rPr lang="en-US"/>
            <a:t>This is the first step on the regression path – default loss function</a:t>
          </a:r>
        </a:p>
      </dgm:t>
    </dgm:pt>
    <dgm:pt modelId="{E2C22F25-C753-4D0C-A288-21D78309BF49}" type="parTrans" cxnId="{1CAB26CA-A7C2-490B-AB82-189D37D77497}">
      <dgm:prSet/>
      <dgm:spPr/>
      <dgm:t>
        <a:bodyPr/>
        <a:lstStyle/>
        <a:p>
          <a:endParaRPr lang="en-US"/>
        </a:p>
      </dgm:t>
    </dgm:pt>
    <dgm:pt modelId="{D8B0A95E-60FD-415B-9DFF-BE35FC5FD8DF}" type="sibTrans" cxnId="{1CAB26CA-A7C2-490B-AB82-189D37D77497}">
      <dgm:prSet/>
      <dgm:spPr/>
      <dgm:t>
        <a:bodyPr/>
        <a:lstStyle/>
        <a:p>
          <a:pPr>
            <a:lnSpc>
              <a:spcPct val="100000"/>
            </a:lnSpc>
          </a:pPr>
          <a:endParaRPr lang="en-US"/>
        </a:p>
      </dgm:t>
    </dgm:pt>
    <dgm:pt modelId="{EF4EA1A4-A5B1-4651-866D-5F3F279B3B36}">
      <dgm:prSet/>
      <dgm:spPr/>
      <dgm:t>
        <a:bodyPr/>
        <a:lstStyle/>
        <a:p>
          <a:r>
            <a:rPr lang="en-US"/>
            <a:t>I wish we had the time to really get into this subject (a semester-long class is not unheard of)</a:t>
          </a:r>
        </a:p>
      </dgm:t>
    </dgm:pt>
    <dgm:pt modelId="{E509B063-A731-4C96-BB08-21ECAA5AA319}" type="parTrans" cxnId="{5A4B60A8-0241-4D33-A858-9FBC9A6579D1}">
      <dgm:prSet/>
      <dgm:spPr/>
      <dgm:t>
        <a:bodyPr/>
        <a:lstStyle/>
        <a:p>
          <a:endParaRPr lang="en-US"/>
        </a:p>
      </dgm:t>
    </dgm:pt>
    <dgm:pt modelId="{60570D2D-4806-4C3E-ADF9-60141186C869}" type="sibTrans" cxnId="{5A4B60A8-0241-4D33-A858-9FBC9A6579D1}">
      <dgm:prSet/>
      <dgm:spPr/>
      <dgm:t>
        <a:bodyPr/>
        <a:lstStyle/>
        <a:p>
          <a:pPr>
            <a:lnSpc>
              <a:spcPct val="100000"/>
            </a:lnSpc>
          </a:pPr>
          <a:endParaRPr lang="en-US"/>
        </a:p>
      </dgm:t>
    </dgm:pt>
    <dgm:pt modelId="{66AD9BB5-D5E8-45BC-A8C9-8DBD3867DDF7}">
      <dgm:prSet/>
      <dgm:spPr/>
      <dgm:t>
        <a:bodyPr/>
        <a:lstStyle/>
        <a:p>
          <a:r>
            <a:rPr lang="en-US"/>
            <a:t>What does an OLS regression model tell us?</a:t>
          </a:r>
        </a:p>
      </dgm:t>
    </dgm:pt>
    <dgm:pt modelId="{A5A10A81-07E1-4484-BBA1-488204915E28}" type="parTrans" cxnId="{6B87687B-F17B-44B2-BFE4-A0CC85147EB2}">
      <dgm:prSet/>
      <dgm:spPr/>
      <dgm:t>
        <a:bodyPr/>
        <a:lstStyle/>
        <a:p>
          <a:endParaRPr lang="en-US"/>
        </a:p>
      </dgm:t>
    </dgm:pt>
    <dgm:pt modelId="{E3D5D292-E134-4443-8DBB-D3420FFC140F}" type="sibTrans" cxnId="{6B87687B-F17B-44B2-BFE4-A0CC85147EB2}">
      <dgm:prSet/>
      <dgm:spPr/>
      <dgm:t>
        <a:bodyPr/>
        <a:lstStyle/>
        <a:p>
          <a:pPr>
            <a:lnSpc>
              <a:spcPct val="100000"/>
            </a:lnSpc>
          </a:pPr>
          <a:endParaRPr lang="en-US"/>
        </a:p>
      </dgm:t>
    </dgm:pt>
    <dgm:pt modelId="{9A3A23BC-0500-41B8-AF76-B1839FB750AC}">
      <dgm:prSet/>
      <dgm:spPr/>
      <dgm:t>
        <a:bodyPr/>
        <a:lstStyle/>
        <a:p>
          <a:r>
            <a:rPr lang="en-US"/>
            <a:t>It tells us what the expected value (average) of a target will be based on the levels of the input variables, or x variables.</a:t>
          </a:r>
        </a:p>
      </dgm:t>
    </dgm:pt>
    <dgm:pt modelId="{8FBB011B-81F7-4326-86C7-DFFE987D2F75}" type="parTrans" cxnId="{9E8C62D7-EE99-46F1-B75D-67BA4F870A8E}">
      <dgm:prSet/>
      <dgm:spPr/>
      <dgm:t>
        <a:bodyPr/>
        <a:lstStyle/>
        <a:p>
          <a:endParaRPr lang="en-US"/>
        </a:p>
      </dgm:t>
    </dgm:pt>
    <dgm:pt modelId="{622E44D8-E8DA-473C-967D-D8F090C25EAF}" type="sibTrans" cxnId="{9E8C62D7-EE99-46F1-B75D-67BA4F870A8E}">
      <dgm:prSet/>
      <dgm:spPr/>
      <dgm:t>
        <a:bodyPr/>
        <a:lstStyle/>
        <a:p>
          <a:pPr>
            <a:lnSpc>
              <a:spcPct val="100000"/>
            </a:lnSpc>
          </a:pPr>
          <a:endParaRPr lang="en-US"/>
        </a:p>
      </dgm:t>
    </dgm:pt>
    <dgm:pt modelId="{D606836B-999C-4D3F-8DED-06AFA0D910AD}">
      <dgm:prSet/>
      <dgm:spPr/>
      <dgm:t>
        <a:bodyPr/>
        <a:lstStyle/>
        <a:p>
          <a:r>
            <a:rPr lang="en-US"/>
            <a:t>It tells us, for every variable in the model, what the average effect that variable has on a product, given everything else is held constant.</a:t>
          </a:r>
        </a:p>
      </dgm:t>
    </dgm:pt>
    <dgm:pt modelId="{481F826A-EEC7-4201-B744-55691289E4E4}" type="parTrans" cxnId="{D5C5F410-AB45-447F-B854-A3EE00715EC7}">
      <dgm:prSet/>
      <dgm:spPr/>
      <dgm:t>
        <a:bodyPr/>
        <a:lstStyle/>
        <a:p>
          <a:endParaRPr lang="en-US"/>
        </a:p>
      </dgm:t>
    </dgm:pt>
    <dgm:pt modelId="{23DE582C-56E9-407F-A120-B80B522C515B}" type="sibTrans" cxnId="{D5C5F410-AB45-447F-B854-A3EE00715EC7}">
      <dgm:prSet/>
      <dgm:spPr/>
      <dgm:t>
        <a:bodyPr/>
        <a:lstStyle/>
        <a:p>
          <a:endParaRPr lang="en-US"/>
        </a:p>
      </dgm:t>
    </dgm:pt>
    <dgm:pt modelId="{15E2DCE1-D559-4DDC-B268-E0ED2939FCF2}" type="pres">
      <dgm:prSet presAssocID="{76A80831-AEC4-4512-BF31-ADC90795FA01}" presName="root" presStyleCnt="0">
        <dgm:presLayoutVars>
          <dgm:dir/>
          <dgm:resizeHandles val="exact"/>
        </dgm:presLayoutVars>
      </dgm:prSet>
      <dgm:spPr/>
    </dgm:pt>
    <dgm:pt modelId="{61E1AF02-5573-41D5-8A49-103353211D42}" type="pres">
      <dgm:prSet presAssocID="{D4E5CCFB-5357-4674-A77F-8FFD633308DD}" presName="compNode" presStyleCnt="0"/>
      <dgm:spPr/>
    </dgm:pt>
    <dgm:pt modelId="{600605B2-E15D-4B45-9E9E-FDC3E625A8E8}" type="pres">
      <dgm:prSet presAssocID="{D4E5CCFB-5357-4674-A77F-8FFD633308DD}" presName="bgRect" presStyleLbl="bgShp" presStyleIdx="0" presStyleCnt="5"/>
      <dgm:spPr/>
    </dgm:pt>
    <dgm:pt modelId="{628AAF7E-B630-4E32-9402-EFDA6842E9DE}" type="pres">
      <dgm:prSet presAssocID="{D4E5CCFB-5357-4674-A77F-8FFD633308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D36DCA22-62E6-4951-A10B-FABD10C1A248}" type="pres">
      <dgm:prSet presAssocID="{D4E5CCFB-5357-4674-A77F-8FFD633308DD}" presName="spaceRect" presStyleCnt="0"/>
      <dgm:spPr/>
    </dgm:pt>
    <dgm:pt modelId="{D9C31246-96DD-478E-B6C5-61EC25A91473}" type="pres">
      <dgm:prSet presAssocID="{D4E5CCFB-5357-4674-A77F-8FFD633308DD}" presName="parTx" presStyleLbl="revTx" presStyleIdx="0" presStyleCnt="5">
        <dgm:presLayoutVars>
          <dgm:chMax val="0"/>
          <dgm:chPref val="0"/>
        </dgm:presLayoutVars>
      </dgm:prSet>
      <dgm:spPr/>
    </dgm:pt>
    <dgm:pt modelId="{E8750CE5-1F32-4941-BC93-27DE21CC48A1}" type="pres">
      <dgm:prSet presAssocID="{D8B0A95E-60FD-415B-9DFF-BE35FC5FD8DF}" presName="sibTrans" presStyleCnt="0"/>
      <dgm:spPr/>
    </dgm:pt>
    <dgm:pt modelId="{17CBD960-4563-46DB-AD56-79BE3F3E3222}" type="pres">
      <dgm:prSet presAssocID="{EF4EA1A4-A5B1-4651-866D-5F3F279B3B36}" presName="compNode" presStyleCnt="0"/>
      <dgm:spPr/>
    </dgm:pt>
    <dgm:pt modelId="{E4A5BF17-7E05-4FFA-8447-4CEC2CCEC5CE}" type="pres">
      <dgm:prSet presAssocID="{EF4EA1A4-A5B1-4651-866D-5F3F279B3B36}" presName="bgRect" presStyleLbl="bgShp" presStyleIdx="1" presStyleCnt="5"/>
      <dgm:spPr/>
    </dgm:pt>
    <dgm:pt modelId="{715AC419-3BC0-42B3-8A0F-CD2E88386B45}" type="pres">
      <dgm:prSet presAssocID="{EF4EA1A4-A5B1-4651-866D-5F3F279B3B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54A6C46B-E497-45AA-9379-FE08D3A2B4B1}" type="pres">
      <dgm:prSet presAssocID="{EF4EA1A4-A5B1-4651-866D-5F3F279B3B36}" presName="spaceRect" presStyleCnt="0"/>
      <dgm:spPr/>
    </dgm:pt>
    <dgm:pt modelId="{9FF931BD-18E4-48D0-B988-69B0D9034306}" type="pres">
      <dgm:prSet presAssocID="{EF4EA1A4-A5B1-4651-866D-5F3F279B3B36}" presName="parTx" presStyleLbl="revTx" presStyleIdx="1" presStyleCnt="5">
        <dgm:presLayoutVars>
          <dgm:chMax val="0"/>
          <dgm:chPref val="0"/>
        </dgm:presLayoutVars>
      </dgm:prSet>
      <dgm:spPr/>
    </dgm:pt>
    <dgm:pt modelId="{7470498B-8DEC-49FA-9203-33C689A54D54}" type="pres">
      <dgm:prSet presAssocID="{60570D2D-4806-4C3E-ADF9-60141186C869}" presName="sibTrans" presStyleCnt="0"/>
      <dgm:spPr/>
    </dgm:pt>
    <dgm:pt modelId="{A9F9EE66-9EB8-4888-9CD2-1CB628066D6F}" type="pres">
      <dgm:prSet presAssocID="{66AD9BB5-D5E8-45BC-A8C9-8DBD3867DDF7}" presName="compNode" presStyleCnt="0"/>
      <dgm:spPr/>
    </dgm:pt>
    <dgm:pt modelId="{FC835028-8322-453C-BC54-36F2F03929E0}" type="pres">
      <dgm:prSet presAssocID="{66AD9BB5-D5E8-45BC-A8C9-8DBD3867DDF7}" presName="bgRect" presStyleLbl="bgShp" presStyleIdx="2" presStyleCnt="5"/>
      <dgm:spPr/>
    </dgm:pt>
    <dgm:pt modelId="{0202F526-CAB7-46D4-83A0-A8A780D8250D}" type="pres">
      <dgm:prSet presAssocID="{66AD9BB5-D5E8-45BC-A8C9-8DBD3867DD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87B49934-030B-4991-B361-FE42BCEB3EB1}" type="pres">
      <dgm:prSet presAssocID="{66AD9BB5-D5E8-45BC-A8C9-8DBD3867DDF7}" presName="spaceRect" presStyleCnt="0"/>
      <dgm:spPr/>
    </dgm:pt>
    <dgm:pt modelId="{06B44D34-63A2-4913-8614-BE5BF72E71C6}" type="pres">
      <dgm:prSet presAssocID="{66AD9BB5-D5E8-45BC-A8C9-8DBD3867DDF7}" presName="parTx" presStyleLbl="revTx" presStyleIdx="2" presStyleCnt="5">
        <dgm:presLayoutVars>
          <dgm:chMax val="0"/>
          <dgm:chPref val="0"/>
        </dgm:presLayoutVars>
      </dgm:prSet>
      <dgm:spPr/>
    </dgm:pt>
    <dgm:pt modelId="{5100CBD5-3589-446E-A330-87D3A834D734}" type="pres">
      <dgm:prSet presAssocID="{E3D5D292-E134-4443-8DBB-D3420FFC140F}" presName="sibTrans" presStyleCnt="0"/>
      <dgm:spPr/>
    </dgm:pt>
    <dgm:pt modelId="{1E994FFB-AD5D-4A83-8CFC-D1393E0AC9D7}" type="pres">
      <dgm:prSet presAssocID="{9A3A23BC-0500-41B8-AF76-B1839FB750AC}" presName="compNode" presStyleCnt="0"/>
      <dgm:spPr/>
    </dgm:pt>
    <dgm:pt modelId="{18BF2333-118B-4987-82AD-A287F8525B27}" type="pres">
      <dgm:prSet presAssocID="{9A3A23BC-0500-41B8-AF76-B1839FB750AC}" presName="bgRect" presStyleLbl="bgShp" presStyleIdx="3" presStyleCnt="5"/>
      <dgm:spPr/>
    </dgm:pt>
    <dgm:pt modelId="{EE2E50F1-888B-4002-876C-571CAD057FB2}" type="pres">
      <dgm:prSet presAssocID="{9A3A23BC-0500-41B8-AF76-B1839FB750A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1ACCFEAF-4276-44D9-8AAF-40A764031E71}" type="pres">
      <dgm:prSet presAssocID="{9A3A23BC-0500-41B8-AF76-B1839FB750AC}" presName="spaceRect" presStyleCnt="0"/>
      <dgm:spPr/>
    </dgm:pt>
    <dgm:pt modelId="{421CB653-0A7E-4C97-922D-0D7785DE1586}" type="pres">
      <dgm:prSet presAssocID="{9A3A23BC-0500-41B8-AF76-B1839FB750AC}" presName="parTx" presStyleLbl="revTx" presStyleIdx="3" presStyleCnt="5">
        <dgm:presLayoutVars>
          <dgm:chMax val="0"/>
          <dgm:chPref val="0"/>
        </dgm:presLayoutVars>
      </dgm:prSet>
      <dgm:spPr/>
    </dgm:pt>
    <dgm:pt modelId="{7B2F5149-0BC7-4094-9641-BE3C9A167A61}" type="pres">
      <dgm:prSet presAssocID="{622E44D8-E8DA-473C-967D-D8F090C25EAF}" presName="sibTrans" presStyleCnt="0"/>
      <dgm:spPr/>
    </dgm:pt>
    <dgm:pt modelId="{52AEB1AB-D0D7-46A7-B8A7-6DFD125E86A7}" type="pres">
      <dgm:prSet presAssocID="{D606836B-999C-4D3F-8DED-06AFA0D910AD}" presName="compNode" presStyleCnt="0"/>
      <dgm:spPr/>
    </dgm:pt>
    <dgm:pt modelId="{46756513-142E-4390-923D-2EA8403C3374}" type="pres">
      <dgm:prSet presAssocID="{D606836B-999C-4D3F-8DED-06AFA0D910AD}" presName="bgRect" presStyleLbl="bgShp" presStyleIdx="4" presStyleCnt="5"/>
      <dgm:spPr/>
    </dgm:pt>
    <dgm:pt modelId="{91B15FFE-05B1-4459-91E8-D5572E713821}" type="pres">
      <dgm:prSet presAssocID="{D606836B-999C-4D3F-8DED-06AFA0D910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ximize"/>
        </a:ext>
      </dgm:extLst>
    </dgm:pt>
    <dgm:pt modelId="{B304E50B-DE82-4604-9BD8-CA94A70E5459}" type="pres">
      <dgm:prSet presAssocID="{D606836B-999C-4D3F-8DED-06AFA0D910AD}" presName="spaceRect" presStyleCnt="0"/>
      <dgm:spPr/>
    </dgm:pt>
    <dgm:pt modelId="{905C43C4-55B2-4C04-99F2-73AA217100DA}" type="pres">
      <dgm:prSet presAssocID="{D606836B-999C-4D3F-8DED-06AFA0D910AD}" presName="parTx" presStyleLbl="revTx" presStyleIdx="4" presStyleCnt="5">
        <dgm:presLayoutVars>
          <dgm:chMax val="0"/>
          <dgm:chPref val="0"/>
        </dgm:presLayoutVars>
      </dgm:prSet>
      <dgm:spPr/>
    </dgm:pt>
  </dgm:ptLst>
  <dgm:cxnLst>
    <dgm:cxn modelId="{D5C5F410-AB45-447F-B854-A3EE00715EC7}" srcId="{76A80831-AEC4-4512-BF31-ADC90795FA01}" destId="{D606836B-999C-4D3F-8DED-06AFA0D910AD}" srcOrd="4" destOrd="0" parTransId="{481F826A-EEC7-4201-B744-55691289E4E4}" sibTransId="{23DE582C-56E9-407F-A120-B80B522C515B}"/>
    <dgm:cxn modelId="{86B7AC20-74F5-413F-A693-3177F488D2DE}" type="presOf" srcId="{EF4EA1A4-A5B1-4651-866D-5F3F279B3B36}" destId="{9FF931BD-18E4-48D0-B988-69B0D9034306}" srcOrd="0" destOrd="0" presId="urn:microsoft.com/office/officeart/2018/2/layout/IconVerticalSolidList"/>
    <dgm:cxn modelId="{19510F66-D524-4CC0-AAC6-AAB22A622FEA}" type="presOf" srcId="{D4E5CCFB-5357-4674-A77F-8FFD633308DD}" destId="{D9C31246-96DD-478E-B6C5-61EC25A91473}" srcOrd="0" destOrd="0" presId="urn:microsoft.com/office/officeart/2018/2/layout/IconVerticalSolidList"/>
    <dgm:cxn modelId="{6B87687B-F17B-44B2-BFE4-A0CC85147EB2}" srcId="{76A80831-AEC4-4512-BF31-ADC90795FA01}" destId="{66AD9BB5-D5E8-45BC-A8C9-8DBD3867DDF7}" srcOrd="2" destOrd="0" parTransId="{A5A10A81-07E1-4484-BBA1-488204915E28}" sibTransId="{E3D5D292-E134-4443-8DBB-D3420FFC140F}"/>
    <dgm:cxn modelId="{9ABCA080-BCDE-4D90-97EB-07CE9A9D2FE8}" type="presOf" srcId="{66AD9BB5-D5E8-45BC-A8C9-8DBD3867DDF7}" destId="{06B44D34-63A2-4913-8614-BE5BF72E71C6}" srcOrd="0" destOrd="0" presId="urn:microsoft.com/office/officeart/2018/2/layout/IconVerticalSolidList"/>
    <dgm:cxn modelId="{5A4B60A8-0241-4D33-A858-9FBC9A6579D1}" srcId="{76A80831-AEC4-4512-BF31-ADC90795FA01}" destId="{EF4EA1A4-A5B1-4651-866D-5F3F279B3B36}" srcOrd="1" destOrd="0" parTransId="{E509B063-A731-4C96-BB08-21ECAA5AA319}" sibTransId="{60570D2D-4806-4C3E-ADF9-60141186C869}"/>
    <dgm:cxn modelId="{280F6BAA-6A85-447A-A42C-15B1283E71FA}" type="presOf" srcId="{76A80831-AEC4-4512-BF31-ADC90795FA01}" destId="{15E2DCE1-D559-4DDC-B268-E0ED2939FCF2}" srcOrd="0" destOrd="0" presId="urn:microsoft.com/office/officeart/2018/2/layout/IconVerticalSolidList"/>
    <dgm:cxn modelId="{1CAB26CA-A7C2-490B-AB82-189D37D77497}" srcId="{76A80831-AEC4-4512-BF31-ADC90795FA01}" destId="{D4E5CCFB-5357-4674-A77F-8FFD633308DD}" srcOrd="0" destOrd="0" parTransId="{E2C22F25-C753-4D0C-A288-21D78309BF49}" sibTransId="{D8B0A95E-60FD-415B-9DFF-BE35FC5FD8DF}"/>
    <dgm:cxn modelId="{3BEF9FD6-280B-48CA-8392-A99480709FD4}" type="presOf" srcId="{9A3A23BC-0500-41B8-AF76-B1839FB750AC}" destId="{421CB653-0A7E-4C97-922D-0D7785DE1586}" srcOrd="0" destOrd="0" presId="urn:microsoft.com/office/officeart/2018/2/layout/IconVerticalSolidList"/>
    <dgm:cxn modelId="{9E8C62D7-EE99-46F1-B75D-67BA4F870A8E}" srcId="{76A80831-AEC4-4512-BF31-ADC90795FA01}" destId="{9A3A23BC-0500-41B8-AF76-B1839FB750AC}" srcOrd="3" destOrd="0" parTransId="{8FBB011B-81F7-4326-86C7-DFFE987D2F75}" sibTransId="{622E44D8-E8DA-473C-967D-D8F090C25EAF}"/>
    <dgm:cxn modelId="{6429E4FE-7B20-4736-B4A6-A42BDE48521A}" type="presOf" srcId="{D606836B-999C-4D3F-8DED-06AFA0D910AD}" destId="{905C43C4-55B2-4C04-99F2-73AA217100DA}" srcOrd="0" destOrd="0" presId="urn:microsoft.com/office/officeart/2018/2/layout/IconVerticalSolidList"/>
    <dgm:cxn modelId="{182AEEF9-546B-45BD-8A17-2CD6CBC92033}" type="presParOf" srcId="{15E2DCE1-D559-4DDC-B268-E0ED2939FCF2}" destId="{61E1AF02-5573-41D5-8A49-103353211D42}" srcOrd="0" destOrd="0" presId="urn:microsoft.com/office/officeart/2018/2/layout/IconVerticalSolidList"/>
    <dgm:cxn modelId="{BA3B8893-F7D2-466E-B3B0-062302D8BDEB}" type="presParOf" srcId="{61E1AF02-5573-41D5-8A49-103353211D42}" destId="{600605B2-E15D-4B45-9E9E-FDC3E625A8E8}" srcOrd="0" destOrd="0" presId="urn:microsoft.com/office/officeart/2018/2/layout/IconVerticalSolidList"/>
    <dgm:cxn modelId="{EE9DA6FF-6A7A-4909-9358-B955AACB98E2}" type="presParOf" srcId="{61E1AF02-5573-41D5-8A49-103353211D42}" destId="{628AAF7E-B630-4E32-9402-EFDA6842E9DE}" srcOrd="1" destOrd="0" presId="urn:microsoft.com/office/officeart/2018/2/layout/IconVerticalSolidList"/>
    <dgm:cxn modelId="{BCBF555B-63EB-4B65-9321-442CBA0EFB1D}" type="presParOf" srcId="{61E1AF02-5573-41D5-8A49-103353211D42}" destId="{D36DCA22-62E6-4951-A10B-FABD10C1A248}" srcOrd="2" destOrd="0" presId="urn:microsoft.com/office/officeart/2018/2/layout/IconVerticalSolidList"/>
    <dgm:cxn modelId="{7F58D8A6-B92B-430C-B98C-8DA9DC078151}" type="presParOf" srcId="{61E1AF02-5573-41D5-8A49-103353211D42}" destId="{D9C31246-96DD-478E-B6C5-61EC25A91473}" srcOrd="3" destOrd="0" presId="urn:microsoft.com/office/officeart/2018/2/layout/IconVerticalSolidList"/>
    <dgm:cxn modelId="{A8ABD5B6-8151-4BCF-81CB-FD5C1C1F7963}" type="presParOf" srcId="{15E2DCE1-D559-4DDC-B268-E0ED2939FCF2}" destId="{E8750CE5-1F32-4941-BC93-27DE21CC48A1}" srcOrd="1" destOrd="0" presId="urn:microsoft.com/office/officeart/2018/2/layout/IconVerticalSolidList"/>
    <dgm:cxn modelId="{3520617E-4C4D-417D-8CBE-8FBBC148E3F7}" type="presParOf" srcId="{15E2DCE1-D559-4DDC-B268-E0ED2939FCF2}" destId="{17CBD960-4563-46DB-AD56-79BE3F3E3222}" srcOrd="2" destOrd="0" presId="urn:microsoft.com/office/officeart/2018/2/layout/IconVerticalSolidList"/>
    <dgm:cxn modelId="{56611934-13D0-4E0A-A438-E3C55173C1FA}" type="presParOf" srcId="{17CBD960-4563-46DB-AD56-79BE3F3E3222}" destId="{E4A5BF17-7E05-4FFA-8447-4CEC2CCEC5CE}" srcOrd="0" destOrd="0" presId="urn:microsoft.com/office/officeart/2018/2/layout/IconVerticalSolidList"/>
    <dgm:cxn modelId="{D551766E-F247-4853-A322-60503E31C5E4}" type="presParOf" srcId="{17CBD960-4563-46DB-AD56-79BE3F3E3222}" destId="{715AC419-3BC0-42B3-8A0F-CD2E88386B45}" srcOrd="1" destOrd="0" presId="urn:microsoft.com/office/officeart/2018/2/layout/IconVerticalSolidList"/>
    <dgm:cxn modelId="{A58E90C2-AF95-4D07-8803-FB1BC982CFBB}" type="presParOf" srcId="{17CBD960-4563-46DB-AD56-79BE3F3E3222}" destId="{54A6C46B-E497-45AA-9379-FE08D3A2B4B1}" srcOrd="2" destOrd="0" presId="urn:microsoft.com/office/officeart/2018/2/layout/IconVerticalSolidList"/>
    <dgm:cxn modelId="{EED45519-2B6E-426D-98E0-4C0284BD7E7E}" type="presParOf" srcId="{17CBD960-4563-46DB-AD56-79BE3F3E3222}" destId="{9FF931BD-18E4-48D0-B988-69B0D9034306}" srcOrd="3" destOrd="0" presId="urn:microsoft.com/office/officeart/2018/2/layout/IconVerticalSolidList"/>
    <dgm:cxn modelId="{F26FFD82-6099-49FB-B802-4790F95CAD88}" type="presParOf" srcId="{15E2DCE1-D559-4DDC-B268-E0ED2939FCF2}" destId="{7470498B-8DEC-49FA-9203-33C689A54D54}" srcOrd="3" destOrd="0" presId="urn:microsoft.com/office/officeart/2018/2/layout/IconVerticalSolidList"/>
    <dgm:cxn modelId="{CBCAC64B-41B4-4D18-B940-1D9D55F732AC}" type="presParOf" srcId="{15E2DCE1-D559-4DDC-B268-E0ED2939FCF2}" destId="{A9F9EE66-9EB8-4888-9CD2-1CB628066D6F}" srcOrd="4" destOrd="0" presId="urn:microsoft.com/office/officeart/2018/2/layout/IconVerticalSolidList"/>
    <dgm:cxn modelId="{E49B3FA6-544A-4C48-A2C3-946819BD29B7}" type="presParOf" srcId="{A9F9EE66-9EB8-4888-9CD2-1CB628066D6F}" destId="{FC835028-8322-453C-BC54-36F2F03929E0}" srcOrd="0" destOrd="0" presId="urn:microsoft.com/office/officeart/2018/2/layout/IconVerticalSolidList"/>
    <dgm:cxn modelId="{11ACFCA8-530F-4DDB-AE1E-8C03990A460F}" type="presParOf" srcId="{A9F9EE66-9EB8-4888-9CD2-1CB628066D6F}" destId="{0202F526-CAB7-46D4-83A0-A8A780D8250D}" srcOrd="1" destOrd="0" presId="urn:microsoft.com/office/officeart/2018/2/layout/IconVerticalSolidList"/>
    <dgm:cxn modelId="{4652B2A4-164B-4DC2-925E-2B6E629AEEDB}" type="presParOf" srcId="{A9F9EE66-9EB8-4888-9CD2-1CB628066D6F}" destId="{87B49934-030B-4991-B361-FE42BCEB3EB1}" srcOrd="2" destOrd="0" presId="urn:microsoft.com/office/officeart/2018/2/layout/IconVerticalSolidList"/>
    <dgm:cxn modelId="{3FCC626E-0E1A-40D1-88CA-A6467247E4BE}" type="presParOf" srcId="{A9F9EE66-9EB8-4888-9CD2-1CB628066D6F}" destId="{06B44D34-63A2-4913-8614-BE5BF72E71C6}" srcOrd="3" destOrd="0" presId="urn:microsoft.com/office/officeart/2018/2/layout/IconVerticalSolidList"/>
    <dgm:cxn modelId="{2930E275-267B-4E47-8C2F-E2D8224DA8F3}" type="presParOf" srcId="{15E2DCE1-D559-4DDC-B268-E0ED2939FCF2}" destId="{5100CBD5-3589-446E-A330-87D3A834D734}" srcOrd="5" destOrd="0" presId="urn:microsoft.com/office/officeart/2018/2/layout/IconVerticalSolidList"/>
    <dgm:cxn modelId="{58D6D104-7EF9-4167-B1B9-0FF2ECA2F51B}" type="presParOf" srcId="{15E2DCE1-D559-4DDC-B268-E0ED2939FCF2}" destId="{1E994FFB-AD5D-4A83-8CFC-D1393E0AC9D7}" srcOrd="6" destOrd="0" presId="urn:microsoft.com/office/officeart/2018/2/layout/IconVerticalSolidList"/>
    <dgm:cxn modelId="{92732BDA-2FF4-4912-BDF2-BEF6C3602447}" type="presParOf" srcId="{1E994FFB-AD5D-4A83-8CFC-D1393E0AC9D7}" destId="{18BF2333-118B-4987-82AD-A287F8525B27}" srcOrd="0" destOrd="0" presId="urn:microsoft.com/office/officeart/2018/2/layout/IconVerticalSolidList"/>
    <dgm:cxn modelId="{A0CC274E-E243-4DD3-8745-6F4231DDC84D}" type="presParOf" srcId="{1E994FFB-AD5D-4A83-8CFC-D1393E0AC9D7}" destId="{EE2E50F1-888B-4002-876C-571CAD057FB2}" srcOrd="1" destOrd="0" presId="urn:microsoft.com/office/officeart/2018/2/layout/IconVerticalSolidList"/>
    <dgm:cxn modelId="{0729D533-2105-4BBE-90A4-195BC37D2F11}" type="presParOf" srcId="{1E994FFB-AD5D-4A83-8CFC-D1393E0AC9D7}" destId="{1ACCFEAF-4276-44D9-8AAF-40A764031E71}" srcOrd="2" destOrd="0" presId="urn:microsoft.com/office/officeart/2018/2/layout/IconVerticalSolidList"/>
    <dgm:cxn modelId="{6239982E-7B9B-4554-B256-E076E8C2FCEF}" type="presParOf" srcId="{1E994FFB-AD5D-4A83-8CFC-D1393E0AC9D7}" destId="{421CB653-0A7E-4C97-922D-0D7785DE1586}" srcOrd="3" destOrd="0" presId="urn:microsoft.com/office/officeart/2018/2/layout/IconVerticalSolidList"/>
    <dgm:cxn modelId="{8E9A0E19-8A97-45C9-A61E-8900308CABAB}" type="presParOf" srcId="{15E2DCE1-D559-4DDC-B268-E0ED2939FCF2}" destId="{7B2F5149-0BC7-4094-9641-BE3C9A167A61}" srcOrd="7" destOrd="0" presId="urn:microsoft.com/office/officeart/2018/2/layout/IconVerticalSolidList"/>
    <dgm:cxn modelId="{0D2D7C16-2B43-4A88-B1B7-13E9E1E62E76}" type="presParOf" srcId="{15E2DCE1-D559-4DDC-B268-E0ED2939FCF2}" destId="{52AEB1AB-D0D7-46A7-B8A7-6DFD125E86A7}" srcOrd="8" destOrd="0" presId="urn:microsoft.com/office/officeart/2018/2/layout/IconVerticalSolidList"/>
    <dgm:cxn modelId="{CFE32161-08C6-4DD7-BB27-DAA1DBC535EE}" type="presParOf" srcId="{52AEB1AB-D0D7-46A7-B8A7-6DFD125E86A7}" destId="{46756513-142E-4390-923D-2EA8403C3374}" srcOrd="0" destOrd="0" presId="urn:microsoft.com/office/officeart/2018/2/layout/IconVerticalSolidList"/>
    <dgm:cxn modelId="{3FC7EC9E-D89F-48AD-9806-FCB16D76233D}" type="presParOf" srcId="{52AEB1AB-D0D7-46A7-B8A7-6DFD125E86A7}" destId="{91B15FFE-05B1-4459-91E8-D5572E713821}" srcOrd="1" destOrd="0" presId="urn:microsoft.com/office/officeart/2018/2/layout/IconVerticalSolidList"/>
    <dgm:cxn modelId="{9998D885-B483-4F41-92BB-A3DC990AD119}" type="presParOf" srcId="{52AEB1AB-D0D7-46A7-B8A7-6DFD125E86A7}" destId="{B304E50B-DE82-4604-9BD8-CA94A70E5459}" srcOrd="2" destOrd="0" presId="urn:microsoft.com/office/officeart/2018/2/layout/IconVerticalSolidList"/>
    <dgm:cxn modelId="{9226A41A-E5FB-4749-8744-A94660B7E14B}" type="presParOf" srcId="{52AEB1AB-D0D7-46A7-B8A7-6DFD125E86A7}" destId="{905C43C4-55B2-4C04-99F2-73AA217100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4911AA-C1EC-4767-8C62-04D019BCAF6A}"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E5D57779-9C59-4248-AD95-FEA31A9E4344}">
      <dgm:prSet/>
      <dgm:spPr/>
      <dgm:t>
        <a:bodyPr/>
        <a:lstStyle/>
        <a:p>
          <a:r>
            <a:rPr lang="en-US"/>
            <a:t>Complete</a:t>
          </a:r>
        </a:p>
      </dgm:t>
    </dgm:pt>
    <dgm:pt modelId="{E04EC18F-9FE7-4758-9BC0-90D4214F495B}" type="parTrans" cxnId="{44171A86-C15A-4D27-8328-746A6F604F3D}">
      <dgm:prSet/>
      <dgm:spPr/>
      <dgm:t>
        <a:bodyPr/>
        <a:lstStyle/>
        <a:p>
          <a:endParaRPr lang="en-US"/>
        </a:p>
      </dgm:t>
    </dgm:pt>
    <dgm:pt modelId="{83979B2F-7B80-417E-A00C-BFC520CAB244}" type="sibTrans" cxnId="{44171A86-C15A-4D27-8328-746A6F604F3D}">
      <dgm:prSet/>
      <dgm:spPr/>
      <dgm:t>
        <a:bodyPr/>
        <a:lstStyle/>
        <a:p>
          <a:endParaRPr lang="en-US"/>
        </a:p>
      </dgm:t>
    </dgm:pt>
    <dgm:pt modelId="{DE5FE7CD-A6EC-4CCA-AEA1-8B262166325C}">
      <dgm:prSet/>
      <dgm:spPr/>
      <dgm:t>
        <a:bodyPr/>
        <a:lstStyle/>
        <a:p>
          <a:r>
            <a:rPr lang="en-US" dirty="0"/>
            <a:t>Complete the notebook on regression type problems</a:t>
          </a:r>
        </a:p>
        <a:p>
          <a:r>
            <a:rPr lang="en-US" dirty="0"/>
            <a:t>Complete the notebook on aggregation and elasticity</a:t>
          </a:r>
        </a:p>
      </dgm:t>
    </dgm:pt>
    <dgm:pt modelId="{ED93618E-A41D-408C-99A5-F77305F76C7C}" type="parTrans" cxnId="{1E82CCAC-333E-4C5C-BF39-E91842BF7927}">
      <dgm:prSet/>
      <dgm:spPr/>
      <dgm:t>
        <a:bodyPr/>
        <a:lstStyle/>
        <a:p>
          <a:endParaRPr lang="en-US"/>
        </a:p>
      </dgm:t>
    </dgm:pt>
    <dgm:pt modelId="{E291209F-F05D-4BA8-8A57-1B8E801931A6}" type="sibTrans" cxnId="{1E82CCAC-333E-4C5C-BF39-E91842BF7927}">
      <dgm:prSet/>
      <dgm:spPr/>
      <dgm:t>
        <a:bodyPr/>
        <a:lstStyle/>
        <a:p>
          <a:endParaRPr lang="en-US"/>
        </a:p>
      </dgm:t>
    </dgm:pt>
    <dgm:pt modelId="{27697DF8-29D1-4B0D-B201-1A495A5DFDF7}">
      <dgm:prSet/>
      <dgm:spPr/>
      <dgm:t>
        <a:bodyPr/>
        <a:lstStyle/>
        <a:p>
          <a:r>
            <a:rPr lang="en-US" dirty="0"/>
            <a:t>Upload the completed notebook to your </a:t>
          </a:r>
          <a:r>
            <a:rPr lang="en-US" dirty="0" err="1"/>
            <a:t>github</a:t>
          </a:r>
          <a:r>
            <a:rPr lang="en-US" dirty="0"/>
            <a:t> and notify me to review or just to look at it.</a:t>
          </a:r>
        </a:p>
      </dgm:t>
    </dgm:pt>
    <dgm:pt modelId="{36128977-4C57-46D8-82CD-355943032B3D}" type="parTrans" cxnId="{0920ABAA-1374-48AC-964A-A1C03E19F8CA}">
      <dgm:prSet/>
      <dgm:spPr/>
      <dgm:t>
        <a:bodyPr/>
        <a:lstStyle/>
        <a:p>
          <a:endParaRPr lang="en-US"/>
        </a:p>
      </dgm:t>
    </dgm:pt>
    <dgm:pt modelId="{5CA7FAF4-25D5-451B-AF64-C9EAA2B17BED}" type="sibTrans" cxnId="{0920ABAA-1374-48AC-964A-A1C03E19F8CA}">
      <dgm:prSet/>
      <dgm:spPr/>
      <dgm:t>
        <a:bodyPr/>
        <a:lstStyle/>
        <a:p>
          <a:endParaRPr lang="en-US"/>
        </a:p>
      </dgm:t>
    </dgm:pt>
    <dgm:pt modelId="{4BBA676C-AA2C-441F-A2F6-3069FCF1FBEE}">
      <dgm:prSet/>
      <dgm:spPr/>
      <dgm:t>
        <a:bodyPr/>
        <a:lstStyle/>
        <a:p>
          <a:r>
            <a:rPr lang="en-US"/>
            <a:t>Add</a:t>
          </a:r>
        </a:p>
      </dgm:t>
    </dgm:pt>
    <dgm:pt modelId="{5ED0FC9F-F225-47EE-978C-ADD118ED352A}" type="parTrans" cxnId="{5C117ABC-94B3-4199-9018-B68BD38EE37B}">
      <dgm:prSet/>
      <dgm:spPr/>
      <dgm:t>
        <a:bodyPr/>
        <a:lstStyle/>
        <a:p>
          <a:endParaRPr lang="en-US"/>
        </a:p>
      </dgm:t>
    </dgm:pt>
    <dgm:pt modelId="{10663FE1-547E-43D0-98F9-73A13EA6C38D}" type="sibTrans" cxnId="{5C117ABC-94B3-4199-9018-B68BD38EE37B}">
      <dgm:prSet/>
      <dgm:spPr/>
      <dgm:t>
        <a:bodyPr/>
        <a:lstStyle/>
        <a:p>
          <a:endParaRPr lang="en-US"/>
        </a:p>
      </dgm:t>
    </dgm:pt>
    <dgm:pt modelId="{56D3174D-2563-4E33-A000-49BE4E3793DD}">
      <dgm:prSet/>
      <dgm:spPr/>
      <dgm:t>
        <a:bodyPr/>
        <a:lstStyle/>
        <a:p>
          <a:r>
            <a:rPr lang="en-US"/>
            <a:t>Add a grouping step to the transformation pipeline to give a daily total count of cars sold and the average MSRP by solddate and any other important descriptors (nameplate, business center, etc.)</a:t>
          </a:r>
        </a:p>
      </dgm:t>
    </dgm:pt>
    <dgm:pt modelId="{396A99AF-B087-41D7-98A7-5D1D19EE49B0}" type="parTrans" cxnId="{EA960495-F09A-4F5E-9496-E04852DB09E8}">
      <dgm:prSet/>
      <dgm:spPr/>
      <dgm:t>
        <a:bodyPr/>
        <a:lstStyle/>
        <a:p>
          <a:endParaRPr lang="en-US"/>
        </a:p>
      </dgm:t>
    </dgm:pt>
    <dgm:pt modelId="{77BF60EF-B796-49B7-B673-41AA4FFE264B}" type="sibTrans" cxnId="{EA960495-F09A-4F5E-9496-E04852DB09E8}">
      <dgm:prSet/>
      <dgm:spPr/>
      <dgm:t>
        <a:bodyPr/>
        <a:lstStyle/>
        <a:p>
          <a:endParaRPr lang="en-US"/>
        </a:p>
      </dgm:t>
    </dgm:pt>
    <dgm:pt modelId="{2B9B1B44-65A8-4F7A-BEB8-C83B7D257EC1}">
      <dgm:prSet/>
      <dgm:spPr/>
      <dgm:t>
        <a:bodyPr/>
        <a:lstStyle/>
        <a:p>
          <a:r>
            <a:rPr lang="en-US"/>
            <a:t>Add</a:t>
          </a:r>
        </a:p>
      </dgm:t>
    </dgm:pt>
    <dgm:pt modelId="{BF3C2A8D-4311-42E4-8C5A-76862C00414C}" type="parTrans" cxnId="{4D85F736-C646-4BD6-8CCC-F601227CF635}">
      <dgm:prSet/>
      <dgm:spPr/>
      <dgm:t>
        <a:bodyPr/>
        <a:lstStyle/>
        <a:p>
          <a:endParaRPr lang="en-US"/>
        </a:p>
      </dgm:t>
    </dgm:pt>
    <dgm:pt modelId="{69E5C0F7-6CEB-4806-BB40-6342ECF05A79}" type="sibTrans" cxnId="{4D85F736-C646-4BD6-8CCC-F601227CF635}">
      <dgm:prSet/>
      <dgm:spPr/>
      <dgm:t>
        <a:bodyPr/>
        <a:lstStyle/>
        <a:p>
          <a:endParaRPr lang="en-US"/>
        </a:p>
      </dgm:t>
    </dgm:pt>
    <dgm:pt modelId="{07A29171-EEA9-44DF-8A2E-88FD9E8E55B4}">
      <dgm:prSet/>
      <dgm:spPr/>
      <dgm:t>
        <a:bodyPr/>
        <a:lstStyle/>
        <a:p>
          <a:r>
            <a:rPr lang="en-US"/>
            <a:t>Add a log transformation step to the transformation pipeline &amp; documentation	</a:t>
          </a:r>
        </a:p>
      </dgm:t>
    </dgm:pt>
    <dgm:pt modelId="{97C11D11-DF15-4DEC-9F10-3801C6F199E8}" type="parTrans" cxnId="{E823A427-C8CE-42AE-BB73-117CCF1658A3}">
      <dgm:prSet/>
      <dgm:spPr/>
      <dgm:t>
        <a:bodyPr/>
        <a:lstStyle/>
        <a:p>
          <a:endParaRPr lang="en-US"/>
        </a:p>
      </dgm:t>
    </dgm:pt>
    <dgm:pt modelId="{9258E554-5EA9-4CD4-BEDD-CABCE47A521B}" type="sibTrans" cxnId="{E823A427-C8CE-42AE-BB73-117CCF1658A3}">
      <dgm:prSet/>
      <dgm:spPr/>
      <dgm:t>
        <a:bodyPr/>
        <a:lstStyle/>
        <a:p>
          <a:endParaRPr lang="en-US"/>
        </a:p>
      </dgm:t>
    </dgm:pt>
    <dgm:pt modelId="{701974EB-BEC2-41DE-8392-7182CFD911A0}">
      <dgm:prSet/>
      <dgm:spPr/>
      <dgm:t>
        <a:bodyPr/>
        <a:lstStyle/>
        <a:p>
          <a:r>
            <a:rPr lang="en-US"/>
            <a:t>What features/columns need a log transformation?</a:t>
          </a:r>
        </a:p>
      </dgm:t>
    </dgm:pt>
    <dgm:pt modelId="{9B0125A6-1F97-4D60-9EF7-276A8747F6C7}" type="parTrans" cxnId="{13696194-DE6A-4F50-B8EC-E903420234C5}">
      <dgm:prSet/>
      <dgm:spPr/>
      <dgm:t>
        <a:bodyPr/>
        <a:lstStyle/>
        <a:p>
          <a:endParaRPr lang="en-US"/>
        </a:p>
      </dgm:t>
    </dgm:pt>
    <dgm:pt modelId="{F5B96B5C-7BFE-42D8-8C6D-B552F6F230E4}" type="sibTrans" cxnId="{13696194-DE6A-4F50-B8EC-E903420234C5}">
      <dgm:prSet/>
      <dgm:spPr/>
      <dgm:t>
        <a:bodyPr/>
        <a:lstStyle/>
        <a:p>
          <a:endParaRPr lang="en-US"/>
        </a:p>
      </dgm:t>
    </dgm:pt>
    <dgm:pt modelId="{D938F7BD-FC50-42A4-8D23-63D08B9EBF58}">
      <dgm:prSet/>
      <dgm:spPr/>
      <dgm:t>
        <a:bodyPr/>
        <a:lstStyle/>
        <a:p>
          <a:r>
            <a:rPr lang="en-US"/>
            <a:t>Should you create a new feature or change one in-place?</a:t>
          </a:r>
        </a:p>
      </dgm:t>
    </dgm:pt>
    <dgm:pt modelId="{BAE0FC69-B397-47B0-A898-4706A0DDB563}" type="parTrans" cxnId="{AC7138AE-90BD-4083-8093-B2DA6026A109}">
      <dgm:prSet/>
      <dgm:spPr/>
      <dgm:t>
        <a:bodyPr/>
        <a:lstStyle/>
        <a:p>
          <a:endParaRPr lang="en-US"/>
        </a:p>
      </dgm:t>
    </dgm:pt>
    <dgm:pt modelId="{F0E4CF11-79BA-4E10-938E-518DB8147DBF}" type="sibTrans" cxnId="{AC7138AE-90BD-4083-8093-B2DA6026A109}">
      <dgm:prSet/>
      <dgm:spPr/>
      <dgm:t>
        <a:bodyPr/>
        <a:lstStyle/>
        <a:p>
          <a:endParaRPr lang="en-US"/>
        </a:p>
      </dgm:t>
    </dgm:pt>
    <dgm:pt modelId="{AD1BCB37-8494-454A-9E2F-7A7247EED219}">
      <dgm:prSet/>
      <dgm:spPr/>
      <dgm:t>
        <a:bodyPr/>
        <a:lstStyle/>
        <a:p>
          <a:r>
            <a:rPr lang="en-US"/>
            <a:t>Fit</a:t>
          </a:r>
        </a:p>
      </dgm:t>
    </dgm:pt>
    <dgm:pt modelId="{185E839B-694A-4772-9FA6-54A7FDA0B644}" type="parTrans" cxnId="{57B7D09B-36E5-411E-860A-53B4D93F4115}">
      <dgm:prSet/>
      <dgm:spPr/>
      <dgm:t>
        <a:bodyPr/>
        <a:lstStyle/>
        <a:p>
          <a:endParaRPr lang="en-US"/>
        </a:p>
      </dgm:t>
    </dgm:pt>
    <dgm:pt modelId="{42A8CAA4-6F2E-4F0D-9161-15FAB5DDEE4A}" type="sibTrans" cxnId="{57B7D09B-36E5-411E-860A-53B4D93F4115}">
      <dgm:prSet/>
      <dgm:spPr/>
      <dgm:t>
        <a:bodyPr/>
        <a:lstStyle/>
        <a:p>
          <a:endParaRPr lang="en-US"/>
        </a:p>
      </dgm:t>
    </dgm:pt>
    <dgm:pt modelId="{DFF779D6-B2D4-443F-A2C2-4E623F4F02B8}">
      <dgm:prSet/>
      <dgm:spPr/>
      <dgm:t>
        <a:bodyPr/>
        <a:lstStyle/>
        <a:p>
          <a:r>
            <a:rPr lang="en-US"/>
            <a:t>Fit a regression model to our dataset</a:t>
          </a:r>
        </a:p>
      </dgm:t>
    </dgm:pt>
    <dgm:pt modelId="{2927BFFB-2A42-43FC-AC43-D5A0D4007891}" type="parTrans" cxnId="{37A1BDE8-2BE2-4AD7-82EB-75839C2421F7}">
      <dgm:prSet/>
      <dgm:spPr/>
      <dgm:t>
        <a:bodyPr/>
        <a:lstStyle/>
        <a:p>
          <a:endParaRPr lang="en-US"/>
        </a:p>
      </dgm:t>
    </dgm:pt>
    <dgm:pt modelId="{29FD34C9-5FAC-49C6-BE02-1AC583312CE4}" type="sibTrans" cxnId="{37A1BDE8-2BE2-4AD7-82EB-75839C2421F7}">
      <dgm:prSet/>
      <dgm:spPr/>
      <dgm:t>
        <a:bodyPr/>
        <a:lstStyle/>
        <a:p>
          <a:endParaRPr lang="en-US"/>
        </a:p>
      </dgm:t>
    </dgm:pt>
    <dgm:pt modelId="{72BC0DCA-B413-4DFA-9E15-062C5B0EA8C8}">
      <dgm:prSet/>
      <dgm:spPr/>
      <dgm:t>
        <a:bodyPr/>
        <a:lstStyle/>
        <a:p>
          <a:r>
            <a:rPr lang="en-US" dirty="0"/>
            <a:t>Use the count or volume as your target for a trim</a:t>
          </a:r>
        </a:p>
      </dgm:t>
    </dgm:pt>
    <dgm:pt modelId="{5A38DF85-855C-45C4-9B51-68F65087C825}" type="parTrans" cxnId="{F879EC7D-B875-43F0-A644-806D1C71AA03}">
      <dgm:prSet/>
      <dgm:spPr/>
      <dgm:t>
        <a:bodyPr/>
        <a:lstStyle/>
        <a:p>
          <a:endParaRPr lang="en-US"/>
        </a:p>
      </dgm:t>
    </dgm:pt>
    <dgm:pt modelId="{2E1DAF79-88AC-4187-A38D-8B0BBBF53D67}" type="sibTrans" cxnId="{F879EC7D-B875-43F0-A644-806D1C71AA03}">
      <dgm:prSet/>
      <dgm:spPr/>
      <dgm:t>
        <a:bodyPr/>
        <a:lstStyle/>
        <a:p>
          <a:endParaRPr lang="en-US"/>
        </a:p>
      </dgm:t>
    </dgm:pt>
    <dgm:pt modelId="{33A70D23-364D-43A1-B679-1FD70A1A290E}">
      <dgm:prSet/>
      <dgm:spPr/>
      <dgm:t>
        <a:bodyPr/>
        <a:lstStyle/>
        <a:p>
          <a:r>
            <a:rPr lang="en-US"/>
            <a:t>See how well you can predict the volume of daily trim sales using some of the available features</a:t>
          </a:r>
        </a:p>
      </dgm:t>
    </dgm:pt>
    <dgm:pt modelId="{FD550DA4-760F-408C-90B1-0F67347FD4B0}" type="parTrans" cxnId="{3DFC697F-569A-4DF5-883E-B9C6F9AC45B8}">
      <dgm:prSet/>
      <dgm:spPr/>
      <dgm:t>
        <a:bodyPr/>
        <a:lstStyle/>
        <a:p>
          <a:endParaRPr lang="en-US"/>
        </a:p>
      </dgm:t>
    </dgm:pt>
    <dgm:pt modelId="{41B6F957-A9D0-4C2C-A267-F87847780314}" type="sibTrans" cxnId="{3DFC697F-569A-4DF5-883E-B9C6F9AC45B8}">
      <dgm:prSet/>
      <dgm:spPr/>
      <dgm:t>
        <a:bodyPr/>
        <a:lstStyle/>
        <a:p>
          <a:endParaRPr lang="en-US"/>
        </a:p>
      </dgm:t>
    </dgm:pt>
    <dgm:pt modelId="{A0F295E1-B48E-4DE3-AEA7-8C54B19D6E80}" type="pres">
      <dgm:prSet presAssocID="{F64911AA-C1EC-4767-8C62-04D019BCAF6A}" presName="Name0" presStyleCnt="0">
        <dgm:presLayoutVars>
          <dgm:dir/>
          <dgm:animLvl val="lvl"/>
          <dgm:resizeHandles val="exact"/>
        </dgm:presLayoutVars>
      </dgm:prSet>
      <dgm:spPr/>
    </dgm:pt>
    <dgm:pt modelId="{64394FEA-416C-423D-B7EE-E361BA388EAA}" type="pres">
      <dgm:prSet presAssocID="{E5D57779-9C59-4248-AD95-FEA31A9E4344}" presName="linNode" presStyleCnt="0"/>
      <dgm:spPr/>
    </dgm:pt>
    <dgm:pt modelId="{C5A9902D-83FF-40EC-8905-A9F1A36D9D3B}" type="pres">
      <dgm:prSet presAssocID="{E5D57779-9C59-4248-AD95-FEA31A9E4344}" presName="parentText" presStyleLbl="solidFgAcc1" presStyleIdx="0" presStyleCnt="4">
        <dgm:presLayoutVars>
          <dgm:chMax val="1"/>
          <dgm:bulletEnabled/>
        </dgm:presLayoutVars>
      </dgm:prSet>
      <dgm:spPr/>
    </dgm:pt>
    <dgm:pt modelId="{BA8798DC-2384-47A4-A14E-33A93DDC039A}" type="pres">
      <dgm:prSet presAssocID="{E5D57779-9C59-4248-AD95-FEA31A9E4344}" presName="descendantText" presStyleLbl="alignNode1" presStyleIdx="0" presStyleCnt="4">
        <dgm:presLayoutVars>
          <dgm:bulletEnabled/>
        </dgm:presLayoutVars>
      </dgm:prSet>
      <dgm:spPr/>
    </dgm:pt>
    <dgm:pt modelId="{4667BA55-1A4A-461B-8BAA-5DE476EA43D2}" type="pres">
      <dgm:prSet presAssocID="{83979B2F-7B80-417E-A00C-BFC520CAB244}" presName="sp" presStyleCnt="0"/>
      <dgm:spPr/>
    </dgm:pt>
    <dgm:pt modelId="{84B0A87F-BD17-4EF4-B11D-78A6234BD183}" type="pres">
      <dgm:prSet presAssocID="{4BBA676C-AA2C-441F-A2F6-3069FCF1FBEE}" presName="linNode" presStyleCnt="0"/>
      <dgm:spPr/>
    </dgm:pt>
    <dgm:pt modelId="{66712E4F-7860-4BCB-B808-27461242BBAA}" type="pres">
      <dgm:prSet presAssocID="{4BBA676C-AA2C-441F-A2F6-3069FCF1FBEE}" presName="parentText" presStyleLbl="solidFgAcc1" presStyleIdx="1" presStyleCnt="4">
        <dgm:presLayoutVars>
          <dgm:chMax val="1"/>
          <dgm:bulletEnabled/>
        </dgm:presLayoutVars>
      </dgm:prSet>
      <dgm:spPr/>
    </dgm:pt>
    <dgm:pt modelId="{9B606B60-EE70-4203-A437-50985CA134B1}" type="pres">
      <dgm:prSet presAssocID="{4BBA676C-AA2C-441F-A2F6-3069FCF1FBEE}" presName="descendantText" presStyleLbl="alignNode1" presStyleIdx="1" presStyleCnt="4">
        <dgm:presLayoutVars>
          <dgm:bulletEnabled/>
        </dgm:presLayoutVars>
      </dgm:prSet>
      <dgm:spPr/>
    </dgm:pt>
    <dgm:pt modelId="{27FF7481-049D-400D-9D9D-593BFA28025B}" type="pres">
      <dgm:prSet presAssocID="{10663FE1-547E-43D0-98F9-73A13EA6C38D}" presName="sp" presStyleCnt="0"/>
      <dgm:spPr/>
    </dgm:pt>
    <dgm:pt modelId="{13C6230F-B24A-4F34-8451-535BF48C6B7E}" type="pres">
      <dgm:prSet presAssocID="{2B9B1B44-65A8-4F7A-BEB8-C83B7D257EC1}" presName="linNode" presStyleCnt="0"/>
      <dgm:spPr/>
    </dgm:pt>
    <dgm:pt modelId="{C4EF657C-6595-4FAE-A29A-D8FBDA9643F9}" type="pres">
      <dgm:prSet presAssocID="{2B9B1B44-65A8-4F7A-BEB8-C83B7D257EC1}" presName="parentText" presStyleLbl="solidFgAcc1" presStyleIdx="2" presStyleCnt="4">
        <dgm:presLayoutVars>
          <dgm:chMax val="1"/>
          <dgm:bulletEnabled/>
        </dgm:presLayoutVars>
      </dgm:prSet>
      <dgm:spPr/>
    </dgm:pt>
    <dgm:pt modelId="{3AEE5A8B-B34E-4510-9589-992CB46A6632}" type="pres">
      <dgm:prSet presAssocID="{2B9B1B44-65A8-4F7A-BEB8-C83B7D257EC1}" presName="descendantText" presStyleLbl="alignNode1" presStyleIdx="2" presStyleCnt="4">
        <dgm:presLayoutVars>
          <dgm:bulletEnabled/>
        </dgm:presLayoutVars>
      </dgm:prSet>
      <dgm:spPr/>
    </dgm:pt>
    <dgm:pt modelId="{F73700C3-0DCF-4420-8F15-31DEB179E9A2}" type="pres">
      <dgm:prSet presAssocID="{69E5C0F7-6CEB-4806-BB40-6342ECF05A79}" presName="sp" presStyleCnt="0"/>
      <dgm:spPr/>
    </dgm:pt>
    <dgm:pt modelId="{3F6A1906-CDD4-4EE1-BC1A-DE6F7318B08D}" type="pres">
      <dgm:prSet presAssocID="{AD1BCB37-8494-454A-9E2F-7A7247EED219}" presName="linNode" presStyleCnt="0"/>
      <dgm:spPr/>
    </dgm:pt>
    <dgm:pt modelId="{2271716E-E721-4CD2-A55F-4ECFC031CAAA}" type="pres">
      <dgm:prSet presAssocID="{AD1BCB37-8494-454A-9E2F-7A7247EED219}" presName="parentText" presStyleLbl="solidFgAcc1" presStyleIdx="3" presStyleCnt="4">
        <dgm:presLayoutVars>
          <dgm:chMax val="1"/>
          <dgm:bulletEnabled/>
        </dgm:presLayoutVars>
      </dgm:prSet>
      <dgm:spPr/>
    </dgm:pt>
    <dgm:pt modelId="{491F389E-AAF0-4AE3-836F-40F5E71DA607}" type="pres">
      <dgm:prSet presAssocID="{AD1BCB37-8494-454A-9E2F-7A7247EED219}" presName="descendantText" presStyleLbl="alignNode1" presStyleIdx="3" presStyleCnt="4">
        <dgm:presLayoutVars>
          <dgm:bulletEnabled/>
        </dgm:presLayoutVars>
      </dgm:prSet>
      <dgm:spPr/>
    </dgm:pt>
  </dgm:ptLst>
  <dgm:cxnLst>
    <dgm:cxn modelId="{E823A427-C8CE-42AE-BB73-117CCF1658A3}" srcId="{2B9B1B44-65A8-4F7A-BEB8-C83B7D257EC1}" destId="{07A29171-EEA9-44DF-8A2E-88FD9E8E55B4}" srcOrd="0" destOrd="0" parTransId="{97C11D11-DF15-4DEC-9F10-3801C6F199E8}" sibTransId="{9258E554-5EA9-4CD4-BEDD-CABCE47A521B}"/>
    <dgm:cxn modelId="{4D85F736-C646-4BD6-8CCC-F601227CF635}" srcId="{F64911AA-C1EC-4767-8C62-04D019BCAF6A}" destId="{2B9B1B44-65A8-4F7A-BEB8-C83B7D257EC1}" srcOrd="2" destOrd="0" parTransId="{BF3C2A8D-4311-42E4-8C5A-76862C00414C}" sibTransId="{69E5C0F7-6CEB-4806-BB40-6342ECF05A79}"/>
    <dgm:cxn modelId="{DB78B137-80B2-4053-9866-F08FE30DE008}" type="presOf" srcId="{D938F7BD-FC50-42A4-8D23-63D08B9EBF58}" destId="{3AEE5A8B-B34E-4510-9589-992CB46A6632}" srcOrd="0" destOrd="2" presId="urn:microsoft.com/office/officeart/2016/7/layout/VerticalHollowActionList"/>
    <dgm:cxn modelId="{C902BA6C-23AC-4170-9564-4C2DF42F6A7C}" type="presOf" srcId="{F64911AA-C1EC-4767-8C62-04D019BCAF6A}" destId="{A0F295E1-B48E-4DE3-AEA7-8C54B19D6E80}" srcOrd="0" destOrd="0" presId="urn:microsoft.com/office/officeart/2016/7/layout/VerticalHollowActionList"/>
    <dgm:cxn modelId="{4685056D-0999-4E6C-99A8-B11D548621D8}" type="presOf" srcId="{E5D57779-9C59-4248-AD95-FEA31A9E4344}" destId="{C5A9902D-83FF-40EC-8905-A9F1A36D9D3B}" srcOrd="0" destOrd="0" presId="urn:microsoft.com/office/officeart/2016/7/layout/VerticalHollowActionList"/>
    <dgm:cxn modelId="{6E97B56F-A139-4423-98A1-A7760D43DA22}" type="presOf" srcId="{07A29171-EEA9-44DF-8A2E-88FD9E8E55B4}" destId="{3AEE5A8B-B34E-4510-9589-992CB46A6632}" srcOrd="0" destOrd="0" presId="urn:microsoft.com/office/officeart/2016/7/layout/VerticalHollowActionList"/>
    <dgm:cxn modelId="{F5591853-05B0-4C00-9289-FF584FD1CB87}" type="presOf" srcId="{4BBA676C-AA2C-441F-A2F6-3069FCF1FBEE}" destId="{66712E4F-7860-4BCB-B808-27461242BBAA}" srcOrd="0" destOrd="0" presId="urn:microsoft.com/office/officeart/2016/7/layout/VerticalHollowActionList"/>
    <dgm:cxn modelId="{74E36174-2D3D-4474-93C2-1C4B111EE08F}" type="presOf" srcId="{2B9B1B44-65A8-4F7A-BEB8-C83B7D257EC1}" destId="{C4EF657C-6595-4FAE-A29A-D8FBDA9643F9}" srcOrd="0" destOrd="0" presId="urn:microsoft.com/office/officeart/2016/7/layout/VerticalHollowActionList"/>
    <dgm:cxn modelId="{9791D575-0C83-4206-9D0B-43927EC01EDE}" type="presOf" srcId="{DFF779D6-B2D4-443F-A2C2-4E623F4F02B8}" destId="{491F389E-AAF0-4AE3-836F-40F5E71DA607}" srcOrd="0" destOrd="0" presId="urn:microsoft.com/office/officeart/2016/7/layout/VerticalHollowActionList"/>
    <dgm:cxn modelId="{F879EC7D-B875-43F0-A644-806D1C71AA03}" srcId="{DFF779D6-B2D4-443F-A2C2-4E623F4F02B8}" destId="{72BC0DCA-B413-4DFA-9E15-062C5B0EA8C8}" srcOrd="0" destOrd="0" parTransId="{5A38DF85-855C-45C4-9B51-68F65087C825}" sibTransId="{2E1DAF79-88AC-4187-A38D-8B0BBBF53D67}"/>
    <dgm:cxn modelId="{3DFC697F-569A-4DF5-883E-B9C6F9AC45B8}" srcId="{DFF779D6-B2D4-443F-A2C2-4E623F4F02B8}" destId="{33A70D23-364D-43A1-B679-1FD70A1A290E}" srcOrd="1" destOrd="0" parTransId="{FD550DA4-760F-408C-90B1-0F67347FD4B0}" sibTransId="{41B6F957-A9D0-4C2C-A267-F87847780314}"/>
    <dgm:cxn modelId="{44171A86-C15A-4D27-8328-746A6F604F3D}" srcId="{F64911AA-C1EC-4767-8C62-04D019BCAF6A}" destId="{E5D57779-9C59-4248-AD95-FEA31A9E4344}" srcOrd="0" destOrd="0" parTransId="{E04EC18F-9FE7-4758-9BC0-90D4214F495B}" sibTransId="{83979B2F-7B80-417E-A00C-BFC520CAB244}"/>
    <dgm:cxn modelId="{A5863591-16DB-4C71-ABAB-6442FFDAE2DB}" type="presOf" srcId="{27697DF8-29D1-4B0D-B201-1A495A5DFDF7}" destId="{BA8798DC-2384-47A4-A14E-33A93DDC039A}" srcOrd="0" destOrd="1" presId="urn:microsoft.com/office/officeart/2016/7/layout/VerticalHollowActionList"/>
    <dgm:cxn modelId="{13696194-DE6A-4F50-B8EC-E903420234C5}" srcId="{07A29171-EEA9-44DF-8A2E-88FD9E8E55B4}" destId="{701974EB-BEC2-41DE-8392-7182CFD911A0}" srcOrd="0" destOrd="0" parTransId="{9B0125A6-1F97-4D60-9EF7-276A8747F6C7}" sibTransId="{F5B96B5C-7BFE-42D8-8C6D-B552F6F230E4}"/>
    <dgm:cxn modelId="{EA960495-F09A-4F5E-9496-E04852DB09E8}" srcId="{4BBA676C-AA2C-441F-A2F6-3069FCF1FBEE}" destId="{56D3174D-2563-4E33-A000-49BE4E3793DD}" srcOrd="0" destOrd="0" parTransId="{396A99AF-B087-41D7-98A7-5D1D19EE49B0}" sibTransId="{77BF60EF-B796-49B7-B673-41AA4FFE264B}"/>
    <dgm:cxn modelId="{6B1D3F9A-3E75-4237-A50B-E35C6712871C}" type="presOf" srcId="{DE5FE7CD-A6EC-4CCA-AEA1-8B262166325C}" destId="{BA8798DC-2384-47A4-A14E-33A93DDC039A}" srcOrd="0" destOrd="0" presId="urn:microsoft.com/office/officeart/2016/7/layout/VerticalHollowActionList"/>
    <dgm:cxn modelId="{57B7D09B-36E5-411E-860A-53B4D93F4115}" srcId="{F64911AA-C1EC-4767-8C62-04D019BCAF6A}" destId="{AD1BCB37-8494-454A-9E2F-7A7247EED219}" srcOrd="3" destOrd="0" parTransId="{185E839B-694A-4772-9FA6-54A7FDA0B644}" sibTransId="{42A8CAA4-6F2E-4F0D-9161-15FAB5DDEE4A}"/>
    <dgm:cxn modelId="{63E6BDA1-8C73-4553-91CC-993DD70F013A}" type="presOf" srcId="{56D3174D-2563-4E33-A000-49BE4E3793DD}" destId="{9B606B60-EE70-4203-A437-50985CA134B1}" srcOrd="0" destOrd="0" presId="urn:microsoft.com/office/officeart/2016/7/layout/VerticalHollowActionList"/>
    <dgm:cxn modelId="{39D3C5A9-462D-4967-A2F3-0C2B01E99AAF}" type="presOf" srcId="{AD1BCB37-8494-454A-9E2F-7A7247EED219}" destId="{2271716E-E721-4CD2-A55F-4ECFC031CAAA}" srcOrd="0" destOrd="0" presId="urn:microsoft.com/office/officeart/2016/7/layout/VerticalHollowActionList"/>
    <dgm:cxn modelId="{0920ABAA-1374-48AC-964A-A1C03E19F8CA}" srcId="{DE5FE7CD-A6EC-4CCA-AEA1-8B262166325C}" destId="{27697DF8-29D1-4B0D-B201-1A495A5DFDF7}" srcOrd="0" destOrd="0" parTransId="{36128977-4C57-46D8-82CD-355943032B3D}" sibTransId="{5CA7FAF4-25D5-451B-AF64-C9EAA2B17BED}"/>
    <dgm:cxn modelId="{1E82CCAC-333E-4C5C-BF39-E91842BF7927}" srcId="{E5D57779-9C59-4248-AD95-FEA31A9E4344}" destId="{DE5FE7CD-A6EC-4CCA-AEA1-8B262166325C}" srcOrd="0" destOrd="0" parTransId="{ED93618E-A41D-408C-99A5-F77305F76C7C}" sibTransId="{E291209F-F05D-4BA8-8A57-1B8E801931A6}"/>
    <dgm:cxn modelId="{AC7138AE-90BD-4083-8093-B2DA6026A109}" srcId="{07A29171-EEA9-44DF-8A2E-88FD9E8E55B4}" destId="{D938F7BD-FC50-42A4-8D23-63D08B9EBF58}" srcOrd="1" destOrd="0" parTransId="{BAE0FC69-B397-47B0-A898-4706A0DDB563}" sibTransId="{F0E4CF11-79BA-4E10-938E-518DB8147DBF}"/>
    <dgm:cxn modelId="{5C117ABC-94B3-4199-9018-B68BD38EE37B}" srcId="{F64911AA-C1EC-4767-8C62-04D019BCAF6A}" destId="{4BBA676C-AA2C-441F-A2F6-3069FCF1FBEE}" srcOrd="1" destOrd="0" parTransId="{5ED0FC9F-F225-47EE-978C-ADD118ED352A}" sibTransId="{10663FE1-547E-43D0-98F9-73A13EA6C38D}"/>
    <dgm:cxn modelId="{3AF6C2BC-BDBB-43F9-A306-BAB4D8DE81DB}" type="presOf" srcId="{701974EB-BEC2-41DE-8392-7182CFD911A0}" destId="{3AEE5A8B-B34E-4510-9589-992CB46A6632}" srcOrd="0" destOrd="1" presId="urn:microsoft.com/office/officeart/2016/7/layout/VerticalHollowActionList"/>
    <dgm:cxn modelId="{37A1BDE8-2BE2-4AD7-82EB-75839C2421F7}" srcId="{AD1BCB37-8494-454A-9E2F-7A7247EED219}" destId="{DFF779D6-B2D4-443F-A2C2-4E623F4F02B8}" srcOrd="0" destOrd="0" parTransId="{2927BFFB-2A42-43FC-AC43-D5A0D4007891}" sibTransId="{29FD34C9-5FAC-49C6-BE02-1AC583312CE4}"/>
    <dgm:cxn modelId="{2F7431F0-7822-4284-ADBA-93E2B8C99E95}" type="presOf" srcId="{33A70D23-364D-43A1-B679-1FD70A1A290E}" destId="{491F389E-AAF0-4AE3-836F-40F5E71DA607}" srcOrd="0" destOrd="2" presId="urn:microsoft.com/office/officeart/2016/7/layout/VerticalHollowActionList"/>
    <dgm:cxn modelId="{E15945F1-5801-4857-99B1-CEF72B2FC421}" type="presOf" srcId="{72BC0DCA-B413-4DFA-9E15-062C5B0EA8C8}" destId="{491F389E-AAF0-4AE3-836F-40F5E71DA607}" srcOrd="0" destOrd="1" presId="urn:microsoft.com/office/officeart/2016/7/layout/VerticalHollowActionList"/>
    <dgm:cxn modelId="{68807AFD-395C-4600-B78E-46AB35510473}" type="presParOf" srcId="{A0F295E1-B48E-4DE3-AEA7-8C54B19D6E80}" destId="{64394FEA-416C-423D-B7EE-E361BA388EAA}" srcOrd="0" destOrd="0" presId="urn:microsoft.com/office/officeart/2016/7/layout/VerticalHollowActionList"/>
    <dgm:cxn modelId="{ADD7B4F8-253F-4C69-B4A1-593B943543B5}" type="presParOf" srcId="{64394FEA-416C-423D-B7EE-E361BA388EAA}" destId="{C5A9902D-83FF-40EC-8905-A9F1A36D9D3B}" srcOrd="0" destOrd="0" presId="urn:microsoft.com/office/officeart/2016/7/layout/VerticalHollowActionList"/>
    <dgm:cxn modelId="{FA7B913B-3F3E-4960-A4EE-1BF5118396B4}" type="presParOf" srcId="{64394FEA-416C-423D-B7EE-E361BA388EAA}" destId="{BA8798DC-2384-47A4-A14E-33A93DDC039A}" srcOrd="1" destOrd="0" presId="urn:microsoft.com/office/officeart/2016/7/layout/VerticalHollowActionList"/>
    <dgm:cxn modelId="{262D248F-696C-4E98-9BF2-69ED537EF1E3}" type="presParOf" srcId="{A0F295E1-B48E-4DE3-AEA7-8C54B19D6E80}" destId="{4667BA55-1A4A-461B-8BAA-5DE476EA43D2}" srcOrd="1" destOrd="0" presId="urn:microsoft.com/office/officeart/2016/7/layout/VerticalHollowActionList"/>
    <dgm:cxn modelId="{7A2391B8-D8C5-4479-9C13-0B9C089EF9A6}" type="presParOf" srcId="{A0F295E1-B48E-4DE3-AEA7-8C54B19D6E80}" destId="{84B0A87F-BD17-4EF4-B11D-78A6234BD183}" srcOrd="2" destOrd="0" presId="urn:microsoft.com/office/officeart/2016/7/layout/VerticalHollowActionList"/>
    <dgm:cxn modelId="{C3DAF351-A5ED-463A-ADB3-18D3E66143AE}" type="presParOf" srcId="{84B0A87F-BD17-4EF4-B11D-78A6234BD183}" destId="{66712E4F-7860-4BCB-B808-27461242BBAA}" srcOrd="0" destOrd="0" presId="urn:microsoft.com/office/officeart/2016/7/layout/VerticalHollowActionList"/>
    <dgm:cxn modelId="{213E9946-A4EA-4A4A-A85D-F0489BD9E91D}" type="presParOf" srcId="{84B0A87F-BD17-4EF4-B11D-78A6234BD183}" destId="{9B606B60-EE70-4203-A437-50985CA134B1}" srcOrd="1" destOrd="0" presId="urn:microsoft.com/office/officeart/2016/7/layout/VerticalHollowActionList"/>
    <dgm:cxn modelId="{0A0F6FEC-8D0B-4038-A622-288862A4BFD8}" type="presParOf" srcId="{A0F295E1-B48E-4DE3-AEA7-8C54B19D6E80}" destId="{27FF7481-049D-400D-9D9D-593BFA28025B}" srcOrd="3" destOrd="0" presId="urn:microsoft.com/office/officeart/2016/7/layout/VerticalHollowActionList"/>
    <dgm:cxn modelId="{EEB43AA8-02F5-43D6-A85C-780E9CB1B4EA}" type="presParOf" srcId="{A0F295E1-B48E-4DE3-AEA7-8C54B19D6E80}" destId="{13C6230F-B24A-4F34-8451-535BF48C6B7E}" srcOrd="4" destOrd="0" presId="urn:microsoft.com/office/officeart/2016/7/layout/VerticalHollowActionList"/>
    <dgm:cxn modelId="{524A6C89-5737-4C40-A0E1-7EDA177B120C}" type="presParOf" srcId="{13C6230F-B24A-4F34-8451-535BF48C6B7E}" destId="{C4EF657C-6595-4FAE-A29A-D8FBDA9643F9}" srcOrd="0" destOrd="0" presId="urn:microsoft.com/office/officeart/2016/7/layout/VerticalHollowActionList"/>
    <dgm:cxn modelId="{754B905E-CD90-4094-8D43-A6F965689CD1}" type="presParOf" srcId="{13C6230F-B24A-4F34-8451-535BF48C6B7E}" destId="{3AEE5A8B-B34E-4510-9589-992CB46A6632}" srcOrd="1" destOrd="0" presId="urn:microsoft.com/office/officeart/2016/7/layout/VerticalHollowActionList"/>
    <dgm:cxn modelId="{3B760245-1EFB-4209-8C3F-FD84FD273BC6}" type="presParOf" srcId="{A0F295E1-B48E-4DE3-AEA7-8C54B19D6E80}" destId="{F73700C3-0DCF-4420-8F15-31DEB179E9A2}" srcOrd="5" destOrd="0" presId="urn:microsoft.com/office/officeart/2016/7/layout/VerticalHollowActionList"/>
    <dgm:cxn modelId="{08CCDB07-09F4-4439-B975-D27C64D346ED}" type="presParOf" srcId="{A0F295E1-B48E-4DE3-AEA7-8C54B19D6E80}" destId="{3F6A1906-CDD4-4EE1-BC1A-DE6F7318B08D}" srcOrd="6" destOrd="0" presId="urn:microsoft.com/office/officeart/2016/7/layout/VerticalHollowActionList"/>
    <dgm:cxn modelId="{8B30EC8F-9D88-40CF-A9E9-69C4FF698584}" type="presParOf" srcId="{3F6A1906-CDD4-4EE1-BC1A-DE6F7318B08D}" destId="{2271716E-E721-4CD2-A55F-4ECFC031CAAA}" srcOrd="0" destOrd="0" presId="urn:microsoft.com/office/officeart/2016/7/layout/VerticalHollowActionList"/>
    <dgm:cxn modelId="{2B5E560C-BB8A-4515-9E82-ED2825E5BCB2}" type="presParOf" srcId="{3F6A1906-CDD4-4EE1-BC1A-DE6F7318B08D}" destId="{491F389E-AAF0-4AE3-836F-40F5E71DA607}"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C64488-39AB-48B6-BE71-3A34FAB64C0D}" type="doc">
      <dgm:prSet loTypeId="urn:microsoft.com/office/officeart/2005/8/layout/venn2" loCatId="relationship" qsTypeId="urn:microsoft.com/office/officeart/2005/8/quickstyle/simple5" qsCatId="simple" csTypeId="urn:microsoft.com/office/officeart/2005/8/colors/accent2_3" csCatId="accent2" phldr="1"/>
      <dgm:spPr/>
      <dgm:t>
        <a:bodyPr/>
        <a:lstStyle/>
        <a:p>
          <a:endParaRPr lang="en-US"/>
        </a:p>
      </dgm:t>
    </dgm:pt>
    <dgm:pt modelId="{AEB67AC2-EF9A-4F4A-90C4-08A4635E4536}">
      <dgm:prSet phldrT="[Text]"/>
      <dgm:spPr/>
      <dgm:t>
        <a:bodyPr/>
        <a:lstStyle/>
        <a:p>
          <a:r>
            <a:rPr lang="en-US" dirty="0"/>
            <a:t>AI</a:t>
          </a:r>
        </a:p>
      </dgm:t>
    </dgm:pt>
    <dgm:pt modelId="{C995F6BA-8F05-4D51-B968-CA78914ED975}" type="parTrans" cxnId="{BCA92D86-E4D9-450D-B089-EC761E27119B}">
      <dgm:prSet/>
      <dgm:spPr/>
      <dgm:t>
        <a:bodyPr/>
        <a:lstStyle/>
        <a:p>
          <a:endParaRPr lang="en-US"/>
        </a:p>
      </dgm:t>
    </dgm:pt>
    <dgm:pt modelId="{74C4EA8F-B208-43E4-B2EA-E9731B664565}" type="sibTrans" cxnId="{BCA92D86-E4D9-450D-B089-EC761E27119B}">
      <dgm:prSet/>
      <dgm:spPr/>
      <dgm:t>
        <a:bodyPr/>
        <a:lstStyle/>
        <a:p>
          <a:endParaRPr lang="en-US"/>
        </a:p>
      </dgm:t>
    </dgm:pt>
    <dgm:pt modelId="{2C2BD1C4-845B-4B61-BB54-EC22232BF247}">
      <dgm:prSet phldrT="[Text]"/>
      <dgm:spPr/>
      <dgm:t>
        <a:bodyPr/>
        <a:lstStyle/>
        <a:p>
          <a:r>
            <a:rPr lang="en-US" dirty="0"/>
            <a:t>Machine Learning</a:t>
          </a:r>
        </a:p>
      </dgm:t>
    </dgm:pt>
    <dgm:pt modelId="{6AB8CC17-4AFB-43F1-B388-8055F16CFDC3}" type="parTrans" cxnId="{659F2414-9D5E-4F46-9049-E50D7FAC1776}">
      <dgm:prSet/>
      <dgm:spPr/>
      <dgm:t>
        <a:bodyPr/>
        <a:lstStyle/>
        <a:p>
          <a:endParaRPr lang="en-US"/>
        </a:p>
      </dgm:t>
    </dgm:pt>
    <dgm:pt modelId="{F367B969-6526-4EF4-B031-1FF16D57D5C4}" type="sibTrans" cxnId="{659F2414-9D5E-4F46-9049-E50D7FAC1776}">
      <dgm:prSet/>
      <dgm:spPr/>
      <dgm:t>
        <a:bodyPr/>
        <a:lstStyle/>
        <a:p>
          <a:endParaRPr lang="en-US"/>
        </a:p>
      </dgm:t>
    </dgm:pt>
    <dgm:pt modelId="{2390AFDE-5CD9-4FFB-BD29-6D6CAF2156DB}">
      <dgm:prSet phldrT="[Text]"/>
      <dgm:spPr/>
      <dgm:t>
        <a:bodyPr/>
        <a:lstStyle/>
        <a:p>
          <a:r>
            <a:rPr lang="en-US" dirty="0"/>
            <a:t>Deep Learning</a:t>
          </a:r>
        </a:p>
      </dgm:t>
    </dgm:pt>
    <dgm:pt modelId="{CBEA5C39-81AD-4C55-86AF-C4AEAEBB583C}" type="parTrans" cxnId="{7B78E123-70A5-455E-9B70-84F0F5376E1F}">
      <dgm:prSet/>
      <dgm:spPr/>
      <dgm:t>
        <a:bodyPr/>
        <a:lstStyle/>
        <a:p>
          <a:endParaRPr lang="en-US"/>
        </a:p>
      </dgm:t>
    </dgm:pt>
    <dgm:pt modelId="{A29EFA74-5A09-42F0-8422-6DC15F2A0970}" type="sibTrans" cxnId="{7B78E123-70A5-455E-9B70-84F0F5376E1F}">
      <dgm:prSet/>
      <dgm:spPr/>
      <dgm:t>
        <a:bodyPr/>
        <a:lstStyle/>
        <a:p>
          <a:endParaRPr lang="en-US"/>
        </a:p>
      </dgm:t>
    </dgm:pt>
    <dgm:pt modelId="{F540CD51-6515-40F3-B2C8-2F3579FD1C47}" type="pres">
      <dgm:prSet presAssocID="{FCC64488-39AB-48B6-BE71-3A34FAB64C0D}" presName="Name0" presStyleCnt="0">
        <dgm:presLayoutVars>
          <dgm:chMax val="7"/>
          <dgm:resizeHandles val="exact"/>
        </dgm:presLayoutVars>
      </dgm:prSet>
      <dgm:spPr/>
    </dgm:pt>
    <dgm:pt modelId="{E7A8ADE6-6D5E-49FA-9D0D-56886F42C22B}" type="pres">
      <dgm:prSet presAssocID="{FCC64488-39AB-48B6-BE71-3A34FAB64C0D}" presName="comp1" presStyleCnt="0"/>
      <dgm:spPr/>
    </dgm:pt>
    <dgm:pt modelId="{A9CE1494-4475-4F15-A9E4-3C04C732DABC}" type="pres">
      <dgm:prSet presAssocID="{FCC64488-39AB-48B6-BE71-3A34FAB64C0D}" presName="circle1" presStyleLbl="node1" presStyleIdx="0" presStyleCnt="3"/>
      <dgm:spPr/>
    </dgm:pt>
    <dgm:pt modelId="{431D3294-D265-446B-9C18-8D002FDF7BC3}" type="pres">
      <dgm:prSet presAssocID="{FCC64488-39AB-48B6-BE71-3A34FAB64C0D}" presName="c1text" presStyleLbl="node1" presStyleIdx="0" presStyleCnt="3">
        <dgm:presLayoutVars>
          <dgm:bulletEnabled val="1"/>
        </dgm:presLayoutVars>
      </dgm:prSet>
      <dgm:spPr/>
    </dgm:pt>
    <dgm:pt modelId="{9E9356C8-F076-4E5B-BA43-F0E968DCCBE5}" type="pres">
      <dgm:prSet presAssocID="{FCC64488-39AB-48B6-BE71-3A34FAB64C0D}" presName="comp2" presStyleCnt="0"/>
      <dgm:spPr/>
    </dgm:pt>
    <dgm:pt modelId="{21A0DC60-5AD1-4009-BFB0-7617719C902F}" type="pres">
      <dgm:prSet presAssocID="{FCC64488-39AB-48B6-BE71-3A34FAB64C0D}" presName="circle2" presStyleLbl="node1" presStyleIdx="1" presStyleCnt="3"/>
      <dgm:spPr/>
    </dgm:pt>
    <dgm:pt modelId="{6F70E516-C2E1-4338-897D-6E69D9B6BDBB}" type="pres">
      <dgm:prSet presAssocID="{FCC64488-39AB-48B6-BE71-3A34FAB64C0D}" presName="c2text" presStyleLbl="node1" presStyleIdx="1" presStyleCnt="3">
        <dgm:presLayoutVars>
          <dgm:bulletEnabled val="1"/>
        </dgm:presLayoutVars>
      </dgm:prSet>
      <dgm:spPr/>
    </dgm:pt>
    <dgm:pt modelId="{0EF3D7DE-CC51-4B8A-96AC-DA581CDED608}" type="pres">
      <dgm:prSet presAssocID="{FCC64488-39AB-48B6-BE71-3A34FAB64C0D}" presName="comp3" presStyleCnt="0"/>
      <dgm:spPr/>
    </dgm:pt>
    <dgm:pt modelId="{F9FA9E77-B5A7-44E9-A19B-74ABFFE172EF}" type="pres">
      <dgm:prSet presAssocID="{FCC64488-39AB-48B6-BE71-3A34FAB64C0D}" presName="circle3" presStyleLbl="node1" presStyleIdx="2" presStyleCnt="3"/>
      <dgm:spPr/>
    </dgm:pt>
    <dgm:pt modelId="{0ADB4FC9-7BA5-4A03-915D-9F48818D3036}" type="pres">
      <dgm:prSet presAssocID="{FCC64488-39AB-48B6-BE71-3A34FAB64C0D}" presName="c3text" presStyleLbl="node1" presStyleIdx="2" presStyleCnt="3">
        <dgm:presLayoutVars>
          <dgm:bulletEnabled val="1"/>
        </dgm:presLayoutVars>
      </dgm:prSet>
      <dgm:spPr/>
    </dgm:pt>
  </dgm:ptLst>
  <dgm:cxnLst>
    <dgm:cxn modelId="{659F2414-9D5E-4F46-9049-E50D7FAC1776}" srcId="{FCC64488-39AB-48B6-BE71-3A34FAB64C0D}" destId="{2C2BD1C4-845B-4B61-BB54-EC22232BF247}" srcOrd="1" destOrd="0" parTransId="{6AB8CC17-4AFB-43F1-B388-8055F16CFDC3}" sibTransId="{F367B969-6526-4EF4-B031-1FF16D57D5C4}"/>
    <dgm:cxn modelId="{219FB31D-10D1-450D-A39C-9DE5C17FA957}" type="presOf" srcId="{2C2BD1C4-845B-4B61-BB54-EC22232BF247}" destId="{6F70E516-C2E1-4338-897D-6E69D9B6BDBB}" srcOrd="1" destOrd="0" presId="urn:microsoft.com/office/officeart/2005/8/layout/venn2"/>
    <dgm:cxn modelId="{7B78E123-70A5-455E-9B70-84F0F5376E1F}" srcId="{FCC64488-39AB-48B6-BE71-3A34FAB64C0D}" destId="{2390AFDE-5CD9-4FFB-BD29-6D6CAF2156DB}" srcOrd="2" destOrd="0" parTransId="{CBEA5C39-81AD-4C55-86AF-C4AEAEBB583C}" sibTransId="{A29EFA74-5A09-42F0-8422-6DC15F2A0970}"/>
    <dgm:cxn modelId="{59B75029-D76B-465C-B580-00435B1B824E}" type="presOf" srcId="{AEB67AC2-EF9A-4F4A-90C4-08A4635E4536}" destId="{A9CE1494-4475-4F15-A9E4-3C04C732DABC}" srcOrd="0" destOrd="0" presId="urn:microsoft.com/office/officeart/2005/8/layout/venn2"/>
    <dgm:cxn modelId="{55B23B37-1E71-4023-A245-C349A462A860}" type="presOf" srcId="{FCC64488-39AB-48B6-BE71-3A34FAB64C0D}" destId="{F540CD51-6515-40F3-B2C8-2F3579FD1C47}" srcOrd="0" destOrd="0" presId="urn:microsoft.com/office/officeart/2005/8/layout/venn2"/>
    <dgm:cxn modelId="{5298A460-EC9E-4CF0-87DB-CC46BD129F89}" type="presOf" srcId="{AEB67AC2-EF9A-4F4A-90C4-08A4635E4536}" destId="{431D3294-D265-446B-9C18-8D002FDF7BC3}" srcOrd="1" destOrd="0" presId="urn:microsoft.com/office/officeart/2005/8/layout/venn2"/>
    <dgm:cxn modelId="{BCA92D86-E4D9-450D-B089-EC761E27119B}" srcId="{FCC64488-39AB-48B6-BE71-3A34FAB64C0D}" destId="{AEB67AC2-EF9A-4F4A-90C4-08A4635E4536}" srcOrd="0" destOrd="0" parTransId="{C995F6BA-8F05-4D51-B968-CA78914ED975}" sibTransId="{74C4EA8F-B208-43E4-B2EA-E9731B664565}"/>
    <dgm:cxn modelId="{D595D6C8-7F5C-4D7C-9858-37DD113570F8}" type="presOf" srcId="{2390AFDE-5CD9-4FFB-BD29-6D6CAF2156DB}" destId="{F9FA9E77-B5A7-44E9-A19B-74ABFFE172EF}" srcOrd="0" destOrd="0" presId="urn:microsoft.com/office/officeart/2005/8/layout/venn2"/>
    <dgm:cxn modelId="{B5BBBDD0-52F9-49AD-9A73-8795749FB701}" type="presOf" srcId="{2390AFDE-5CD9-4FFB-BD29-6D6CAF2156DB}" destId="{0ADB4FC9-7BA5-4A03-915D-9F48818D3036}" srcOrd="1" destOrd="0" presId="urn:microsoft.com/office/officeart/2005/8/layout/venn2"/>
    <dgm:cxn modelId="{B3F1D3D6-F866-4B3A-93EF-957CE04FAC8C}" type="presOf" srcId="{2C2BD1C4-845B-4B61-BB54-EC22232BF247}" destId="{21A0DC60-5AD1-4009-BFB0-7617719C902F}" srcOrd="0" destOrd="0" presId="urn:microsoft.com/office/officeart/2005/8/layout/venn2"/>
    <dgm:cxn modelId="{40DB1C1C-0026-47F8-AAC2-9AB668E54C73}" type="presParOf" srcId="{F540CD51-6515-40F3-B2C8-2F3579FD1C47}" destId="{E7A8ADE6-6D5E-49FA-9D0D-56886F42C22B}" srcOrd="0" destOrd="0" presId="urn:microsoft.com/office/officeart/2005/8/layout/venn2"/>
    <dgm:cxn modelId="{12F0B1A7-E9A4-41F5-9F8C-62372C82FF3C}" type="presParOf" srcId="{E7A8ADE6-6D5E-49FA-9D0D-56886F42C22B}" destId="{A9CE1494-4475-4F15-A9E4-3C04C732DABC}" srcOrd="0" destOrd="0" presId="urn:microsoft.com/office/officeart/2005/8/layout/venn2"/>
    <dgm:cxn modelId="{E4657F00-47AB-49C6-8344-08CFA33C1CBC}" type="presParOf" srcId="{E7A8ADE6-6D5E-49FA-9D0D-56886F42C22B}" destId="{431D3294-D265-446B-9C18-8D002FDF7BC3}" srcOrd="1" destOrd="0" presId="urn:microsoft.com/office/officeart/2005/8/layout/venn2"/>
    <dgm:cxn modelId="{1F1056D7-34AA-40EF-B18B-15030BFEBA8F}" type="presParOf" srcId="{F540CD51-6515-40F3-B2C8-2F3579FD1C47}" destId="{9E9356C8-F076-4E5B-BA43-F0E968DCCBE5}" srcOrd="1" destOrd="0" presId="urn:microsoft.com/office/officeart/2005/8/layout/venn2"/>
    <dgm:cxn modelId="{21D09DD9-7C69-456D-AC2C-6736F083F237}" type="presParOf" srcId="{9E9356C8-F076-4E5B-BA43-F0E968DCCBE5}" destId="{21A0DC60-5AD1-4009-BFB0-7617719C902F}" srcOrd="0" destOrd="0" presId="urn:microsoft.com/office/officeart/2005/8/layout/venn2"/>
    <dgm:cxn modelId="{2374458F-83E9-4F07-8D83-AC497DAC1F16}" type="presParOf" srcId="{9E9356C8-F076-4E5B-BA43-F0E968DCCBE5}" destId="{6F70E516-C2E1-4338-897D-6E69D9B6BDBB}" srcOrd="1" destOrd="0" presId="urn:microsoft.com/office/officeart/2005/8/layout/venn2"/>
    <dgm:cxn modelId="{D4749815-6014-43A4-B44D-842C7FD72B14}" type="presParOf" srcId="{F540CD51-6515-40F3-B2C8-2F3579FD1C47}" destId="{0EF3D7DE-CC51-4B8A-96AC-DA581CDED608}" srcOrd="2" destOrd="0" presId="urn:microsoft.com/office/officeart/2005/8/layout/venn2"/>
    <dgm:cxn modelId="{BF8898CB-367C-411B-8B83-D624A6A00E0A}" type="presParOf" srcId="{0EF3D7DE-CC51-4B8A-96AC-DA581CDED608}" destId="{F9FA9E77-B5A7-44E9-A19B-74ABFFE172EF}" srcOrd="0" destOrd="0" presId="urn:microsoft.com/office/officeart/2005/8/layout/venn2"/>
    <dgm:cxn modelId="{C1B8237F-09AE-48F4-A3C1-416764CB1A77}" type="presParOf" srcId="{0EF3D7DE-CC51-4B8A-96AC-DA581CDED608}" destId="{0ADB4FC9-7BA5-4A03-915D-9F48818D303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1494-4475-4F15-A9E4-3C04C732DABC}">
      <dsp:nvSpPr>
        <dsp:cNvPr id="0" name=""/>
        <dsp:cNvSpPr/>
      </dsp:nvSpPr>
      <dsp:spPr>
        <a:xfrm>
          <a:off x="457993" y="0"/>
          <a:ext cx="4022725" cy="4022725"/>
        </a:xfrm>
        <a:prstGeom prst="ellipse">
          <a:avLst/>
        </a:prstGeom>
        <a:gradFill rotWithShape="0">
          <a:gsLst>
            <a:gs pos="0">
              <a:schemeClr val="accent2">
                <a:shade val="80000"/>
                <a:hueOff val="0"/>
                <a:satOff val="0"/>
                <a:lumOff val="0"/>
                <a:alphaOff val="0"/>
                <a:shade val="85000"/>
                <a:satMod val="130000"/>
              </a:schemeClr>
            </a:gs>
            <a:gs pos="34000">
              <a:schemeClr val="accent2">
                <a:shade val="80000"/>
                <a:hueOff val="0"/>
                <a:satOff val="0"/>
                <a:lumOff val="0"/>
                <a:alphaOff val="0"/>
                <a:shade val="87000"/>
                <a:satMod val="125000"/>
              </a:schemeClr>
            </a:gs>
            <a:gs pos="70000">
              <a:schemeClr val="accent2">
                <a:shade val="80000"/>
                <a:hueOff val="0"/>
                <a:satOff val="0"/>
                <a:lumOff val="0"/>
                <a:alphaOff val="0"/>
                <a:tint val="100000"/>
                <a:shade val="90000"/>
                <a:satMod val="130000"/>
              </a:schemeClr>
            </a:gs>
            <a:gs pos="100000">
              <a:schemeClr val="accent2">
                <a:shade val="8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AI</a:t>
          </a:r>
        </a:p>
      </dsp:txBody>
      <dsp:txXfrm>
        <a:off x="1766384" y="201136"/>
        <a:ext cx="1405942" cy="603408"/>
      </dsp:txXfrm>
    </dsp:sp>
    <dsp:sp modelId="{21A0DC60-5AD1-4009-BFB0-7617719C902F}">
      <dsp:nvSpPr>
        <dsp:cNvPr id="0" name=""/>
        <dsp:cNvSpPr/>
      </dsp:nvSpPr>
      <dsp:spPr>
        <a:xfrm>
          <a:off x="960834" y="1005681"/>
          <a:ext cx="3017043" cy="3017043"/>
        </a:xfrm>
        <a:prstGeom prst="ellipse">
          <a:avLst/>
        </a:prstGeom>
        <a:gradFill rotWithShape="0">
          <a:gsLst>
            <a:gs pos="0">
              <a:schemeClr val="accent2">
                <a:shade val="80000"/>
                <a:hueOff val="-240335"/>
                <a:satOff val="-1454"/>
                <a:lumOff val="13972"/>
                <a:alphaOff val="0"/>
                <a:shade val="85000"/>
                <a:satMod val="130000"/>
              </a:schemeClr>
            </a:gs>
            <a:gs pos="34000">
              <a:schemeClr val="accent2">
                <a:shade val="80000"/>
                <a:hueOff val="-240335"/>
                <a:satOff val="-1454"/>
                <a:lumOff val="13972"/>
                <a:alphaOff val="0"/>
                <a:shade val="87000"/>
                <a:satMod val="125000"/>
              </a:schemeClr>
            </a:gs>
            <a:gs pos="70000">
              <a:schemeClr val="accent2">
                <a:shade val="80000"/>
                <a:hueOff val="-240335"/>
                <a:satOff val="-1454"/>
                <a:lumOff val="13972"/>
                <a:alphaOff val="0"/>
                <a:tint val="100000"/>
                <a:shade val="90000"/>
                <a:satMod val="130000"/>
              </a:schemeClr>
            </a:gs>
            <a:gs pos="100000">
              <a:schemeClr val="accent2">
                <a:shade val="80000"/>
                <a:hueOff val="-240335"/>
                <a:satOff val="-1454"/>
                <a:lumOff val="13972"/>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Machine Learning</a:t>
          </a:r>
        </a:p>
      </dsp:txBody>
      <dsp:txXfrm>
        <a:off x="1766384" y="1194246"/>
        <a:ext cx="1405942" cy="565695"/>
      </dsp:txXfrm>
    </dsp:sp>
    <dsp:sp modelId="{F9FA9E77-B5A7-44E9-A19B-74ABFFE172EF}">
      <dsp:nvSpPr>
        <dsp:cNvPr id="0" name=""/>
        <dsp:cNvSpPr/>
      </dsp:nvSpPr>
      <dsp:spPr>
        <a:xfrm>
          <a:off x="1463674" y="2011362"/>
          <a:ext cx="2011362" cy="2011362"/>
        </a:xfrm>
        <a:prstGeom prst="ellipse">
          <a:avLst/>
        </a:prstGeom>
        <a:gradFill rotWithShape="0">
          <a:gsLst>
            <a:gs pos="0">
              <a:schemeClr val="accent2">
                <a:shade val="80000"/>
                <a:hueOff val="-480670"/>
                <a:satOff val="-2909"/>
                <a:lumOff val="27944"/>
                <a:alphaOff val="0"/>
                <a:shade val="85000"/>
                <a:satMod val="130000"/>
              </a:schemeClr>
            </a:gs>
            <a:gs pos="34000">
              <a:schemeClr val="accent2">
                <a:shade val="80000"/>
                <a:hueOff val="-480670"/>
                <a:satOff val="-2909"/>
                <a:lumOff val="27944"/>
                <a:alphaOff val="0"/>
                <a:shade val="87000"/>
                <a:satMod val="125000"/>
              </a:schemeClr>
            </a:gs>
            <a:gs pos="70000">
              <a:schemeClr val="accent2">
                <a:shade val="80000"/>
                <a:hueOff val="-480670"/>
                <a:satOff val="-2909"/>
                <a:lumOff val="27944"/>
                <a:alphaOff val="0"/>
                <a:tint val="100000"/>
                <a:shade val="90000"/>
                <a:satMod val="130000"/>
              </a:schemeClr>
            </a:gs>
            <a:gs pos="100000">
              <a:schemeClr val="accent2">
                <a:shade val="80000"/>
                <a:hueOff val="-480670"/>
                <a:satOff val="-2909"/>
                <a:lumOff val="27944"/>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Deep Learning</a:t>
          </a:r>
        </a:p>
      </dsp:txBody>
      <dsp:txXfrm>
        <a:off x="1758231" y="2514203"/>
        <a:ext cx="1422248" cy="100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605B2-E15D-4B45-9E9E-FDC3E625A8E8}">
      <dsp:nvSpPr>
        <dsp:cNvPr id="0" name=""/>
        <dsp:cNvSpPr/>
      </dsp:nvSpPr>
      <dsp:spPr>
        <a:xfrm>
          <a:off x="0" y="2957"/>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AAF7E-B630-4E32-9402-EFDA6842E9DE}">
      <dsp:nvSpPr>
        <dsp:cNvPr id="0" name=""/>
        <dsp:cNvSpPr/>
      </dsp:nvSpPr>
      <dsp:spPr>
        <a:xfrm>
          <a:off x="190583" y="144714"/>
          <a:ext cx="346515" cy="346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C31246-96DD-478E-B6C5-61EC25A91473}">
      <dsp:nvSpPr>
        <dsp:cNvPr id="0" name=""/>
        <dsp:cNvSpPr/>
      </dsp:nvSpPr>
      <dsp:spPr>
        <a:xfrm>
          <a:off x="727681" y="2957"/>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This is the first step on the regression path – default loss function</a:t>
          </a:r>
        </a:p>
      </dsp:txBody>
      <dsp:txXfrm>
        <a:off x="727681" y="2957"/>
        <a:ext cx="9330718" cy="630027"/>
      </dsp:txXfrm>
    </dsp:sp>
    <dsp:sp modelId="{E4A5BF17-7E05-4FFA-8447-4CEC2CCEC5CE}">
      <dsp:nvSpPr>
        <dsp:cNvPr id="0" name=""/>
        <dsp:cNvSpPr/>
      </dsp:nvSpPr>
      <dsp:spPr>
        <a:xfrm>
          <a:off x="0" y="790492"/>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AC419-3BC0-42B3-8A0F-CD2E88386B45}">
      <dsp:nvSpPr>
        <dsp:cNvPr id="0" name=""/>
        <dsp:cNvSpPr/>
      </dsp:nvSpPr>
      <dsp:spPr>
        <a:xfrm>
          <a:off x="190583" y="932248"/>
          <a:ext cx="346515" cy="346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F931BD-18E4-48D0-B988-69B0D9034306}">
      <dsp:nvSpPr>
        <dsp:cNvPr id="0" name=""/>
        <dsp:cNvSpPr/>
      </dsp:nvSpPr>
      <dsp:spPr>
        <a:xfrm>
          <a:off x="727681" y="790492"/>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 wish we had the time to really get into this subject (a semester-long class is not unheard of)</a:t>
          </a:r>
        </a:p>
      </dsp:txBody>
      <dsp:txXfrm>
        <a:off x="727681" y="790492"/>
        <a:ext cx="9330718" cy="630027"/>
      </dsp:txXfrm>
    </dsp:sp>
    <dsp:sp modelId="{FC835028-8322-453C-BC54-36F2F03929E0}">
      <dsp:nvSpPr>
        <dsp:cNvPr id="0" name=""/>
        <dsp:cNvSpPr/>
      </dsp:nvSpPr>
      <dsp:spPr>
        <a:xfrm>
          <a:off x="0" y="1578026"/>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2F526-CAB7-46D4-83A0-A8A780D8250D}">
      <dsp:nvSpPr>
        <dsp:cNvPr id="0" name=""/>
        <dsp:cNvSpPr/>
      </dsp:nvSpPr>
      <dsp:spPr>
        <a:xfrm>
          <a:off x="190583" y="1719782"/>
          <a:ext cx="346515" cy="346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B44D34-63A2-4913-8614-BE5BF72E71C6}">
      <dsp:nvSpPr>
        <dsp:cNvPr id="0" name=""/>
        <dsp:cNvSpPr/>
      </dsp:nvSpPr>
      <dsp:spPr>
        <a:xfrm>
          <a:off x="727681" y="1578026"/>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What does an OLS regression model tell us?</a:t>
          </a:r>
        </a:p>
      </dsp:txBody>
      <dsp:txXfrm>
        <a:off x="727681" y="1578026"/>
        <a:ext cx="9330718" cy="630027"/>
      </dsp:txXfrm>
    </dsp:sp>
    <dsp:sp modelId="{18BF2333-118B-4987-82AD-A287F8525B27}">
      <dsp:nvSpPr>
        <dsp:cNvPr id="0" name=""/>
        <dsp:cNvSpPr/>
      </dsp:nvSpPr>
      <dsp:spPr>
        <a:xfrm>
          <a:off x="0" y="2365560"/>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E50F1-888B-4002-876C-571CAD057FB2}">
      <dsp:nvSpPr>
        <dsp:cNvPr id="0" name=""/>
        <dsp:cNvSpPr/>
      </dsp:nvSpPr>
      <dsp:spPr>
        <a:xfrm>
          <a:off x="190583" y="2507316"/>
          <a:ext cx="346515" cy="346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CB653-0A7E-4C97-922D-0D7785DE1586}">
      <dsp:nvSpPr>
        <dsp:cNvPr id="0" name=""/>
        <dsp:cNvSpPr/>
      </dsp:nvSpPr>
      <dsp:spPr>
        <a:xfrm>
          <a:off x="727681" y="2365560"/>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It tells us what the expected value (average) of a target will be based on the levels of the input variables, or x variables.</a:t>
          </a:r>
        </a:p>
      </dsp:txBody>
      <dsp:txXfrm>
        <a:off x="727681" y="2365560"/>
        <a:ext cx="9330718" cy="630027"/>
      </dsp:txXfrm>
    </dsp:sp>
    <dsp:sp modelId="{46756513-142E-4390-923D-2EA8403C3374}">
      <dsp:nvSpPr>
        <dsp:cNvPr id="0" name=""/>
        <dsp:cNvSpPr/>
      </dsp:nvSpPr>
      <dsp:spPr>
        <a:xfrm>
          <a:off x="0" y="3153094"/>
          <a:ext cx="10058399" cy="6300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15FFE-05B1-4459-91E8-D5572E713821}">
      <dsp:nvSpPr>
        <dsp:cNvPr id="0" name=""/>
        <dsp:cNvSpPr/>
      </dsp:nvSpPr>
      <dsp:spPr>
        <a:xfrm>
          <a:off x="190583" y="3294850"/>
          <a:ext cx="346515" cy="3465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C43C4-55B2-4C04-99F2-73AA217100DA}">
      <dsp:nvSpPr>
        <dsp:cNvPr id="0" name=""/>
        <dsp:cNvSpPr/>
      </dsp:nvSpPr>
      <dsp:spPr>
        <a:xfrm>
          <a:off x="727681" y="3153094"/>
          <a:ext cx="9330718" cy="6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8" tIns="66678" rIns="66678" bIns="66678" numCol="1" spcCol="1270" anchor="ctr" anchorCtr="0">
          <a:noAutofit/>
        </a:bodyPr>
        <a:lstStyle/>
        <a:p>
          <a:pPr marL="0" lvl="0" indent="0" algn="l" defTabSz="755650">
            <a:lnSpc>
              <a:spcPct val="90000"/>
            </a:lnSpc>
            <a:spcBef>
              <a:spcPct val="0"/>
            </a:spcBef>
            <a:spcAft>
              <a:spcPct val="35000"/>
            </a:spcAft>
            <a:buNone/>
          </a:pPr>
          <a:r>
            <a:rPr lang="en-US" sz="1700" kern="1200"/>
            <a:t>It tells us, for every variable in the model, what the average effect that variable has on a product, given everything else is held constant.</a:t>
          </a:r>
        </a:p>
      </dsp:txBody>
      <dsp:txXfrm>
        <a:off x="727681" y="3153094"/>
        <a:ext cx="9330718" cy="630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98DC-2384-47A4-A14E-33A93DDC039A}">
      <dsp:nvSpPr>
        <dsp:cNvPr id="0" name=""/>
        <dsp:cNvSpPr/>
      </dsp:nvSpPr>
      <dsp:spPr>
        <a:xfrm>
          <a:off x="1382077" y="2330"/>
          <a:ext cx="5528309" cy="120735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dirty="0"/>
            <a:t>Complete the notebook on regression type problems</a:t>
          </a:r>
        </a:p>
        <a:p>
          <a:pPr marL="0" lvl="0" indent="0" algn="l" defTabSz="488950">
            <a:lnSpc>
              <a:spcPct val="90000"/>
            </a:lnSpc>
            <a:spcBef>
              <a:spcPct val="0"/>
            </a:spcBef>
            <a:spcAft>
              <a:spcPct val="35000"/>
            </a:spcAft>
            <a:buNone/>
          </a:pPr>
          <a:r>
            <a:rPr lang="en-US" sz="1100" kern="1200" dirty="0"/>
            <a:t>Complete the notebook on aggregation and elasticity</a:t>
          </a:r>
        </a:p>
        <a:p>
          <a:pPr marL="57150" lvl="1" indent="-57150" algn="l" defTabSz="400050">
            <a:lnSpc>
              <a:spcPct val="90000"/>
            </a:lnSpc>
            <a:spcBef>
              <a:spcPct val="0"/>
            </a:spcBef>
            <a:spcAft>
              <a:spcPct val="15000"/>
            </a:spcAft>
            <a:buChar char="•"/>
          </a:pPr>
          <a:r>
            <a:rPr lang="en-US" sz="900" kern="1200" dirty="0"/>
            <a:t>Upload the completed notebook to your </a:t>
          </a:r>
          <a:r>
            <a:rPr lang="en-US" sz="900" kern="1200" dirty="0" err="1"/>
            <a:t>github</a:t>
          </a:r>
          <a:r>
            <a:rPr lang="en-US" sz="900" kern="1200" dirty="0"/>
            <a:t> and notify me to review or just to look at it.</a:t>
          </a:r>
        </a:p>
      </dsp:txBody>
      <dsp:txXfrm>
        <a:off x="1382077" y="2330"/>
        <a:ext cx="5528309" cy="1207359"/>
      </dsp:txXfrm>
    </dsp:sp>
    <dsp:sp modelId="{C5A9902D-83FF-40EC-8905-A9F1A36D9D3B}">
      <dsp:nvSpPr>
        <dsp:cNvPr id="0" name=""/>
        <dsp:cNvSpPr/>
      </dsp:nvSpPr>
      <dsp:spPr>
        <a:xfrm>
          <a:off x="0" y="2330"/>
          <a:ext cx="1382077" cy="120735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Complete</a:t>
          </a:r>
        </a:p>
      </dsp:txBody>
      <dsp:txXfrm>
        <a:off x="0" y="2330"/>
        <a:ext cx="1382077" cy="1207359"/>
      </dsp:txXfrm>
    </dsp:sp>
    <dsp:sp modelId="{9B606B60-EE70-4203-A437-50985CA134B1}">
      <dsp:nvSpPr>
        <dsp:cNvPr id="0" name=""/>
        <dsp:cNvSpPr/>
      </dsp:nvSpPr>
      <dsp:spPr>
        <a:xfrm>
          <a:off x="1382077" y="1282132"/>
          <a:ext cx="5528309" cy="1207359"/>
        </a:xfrm>
        <a:prstGeom prst="rect">
          <a:avLst/>
        </a:prstGeom>
        <a:solidFill>
          <a:schemeClr val="accent2">
            <a:hueOff val="398533"/>
            <a:satOff val="245"/>
            <a:lumOff val="3203"/>
            <a:alphaOff val="0"/>
          </a:schemeClr>
        </a:solidFill>
        <a:ln w="15875" cap="flat" cmpd="sng" algn="ctr">
          <a:solidFill>
            <a:schemeClr val="accent2">
              <a:hueOff val="398533"/>
              <a:satOff val="245"/>
              <a:lumOff val="32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ctr" anchorCtr="0">
          <a:noAutofit/>
        </a:bodyPr>
        <a:lstStyle/>
        <a:p>
          <a:pPr marL="0" lvl="0" indent="0" algn="l" defTabSz="488950">
            <a:lnSpc>
              <a:spcPct val="90000"/>
            </a:lnSpc>
            <a:spcBef>
              <a:spcPct val="0"/>
            </a:spcBef>
            <a:spcAft>
              <a:spcPct val="35000"/>
            </a:spcAft>
            <a:buNone/>
          </a:pPr>
          <a:r>
            <a:rPr lang="en-US" sz="1100" kern="1200"/>
            <a:t>Add a grouping step to the transformation pipeline to give a daily total count of cars sold and the average MSRP by solddate and any other important descriptors (nameplate, business center, etc.)</a:t>
          </a:r>
        </a:p>
      </dsp:txBody>
      <dsp:txXfrm>
        <a:off x="1382077" y="1282132"/>
        <a:ext cx="5528309" cy="1207359"/>
      </dsp:txXfrm>
    </dsp:sp>
    <dsp:sp modelId="{66712E4F-7860-4BCB-B808-27461242BBAA}">
      <dsp:nvSpPr>
        <dsp:cNvPr id="0" name=""/>
        <dsp:cNvSpPr/>
      </dsp:nvSpPr>
      <dsp:spPr>
        <a:xfrm>
          <a:off x="0" y="1282132"/>
          <a:ext cx="1382077" cy="1207359"/>
        </a:xfrm>
        <a:prstGeom prst="rect">
          <a:avLst/>
        </a:prstGeom>
        <a:solidFill>
          <a:schemeClr val="lt1">
            <a:hueOff val="0"/>
            <a:satOff val="0"/>
            <a:lumOff val="0"/>
            <a:alphaOff val="0"/>
          </a:schemeClr>
        </a:solidFill>
        <a:ln w="15875" cap="flat" cmpd="sng" algn="ctr">
          <a:solidFill>
            <a:schemeClr val="accent2">
              <a:hueOff val="398533"/>
              <a:satOff val="245"/>
              <a:lumOff val="32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Add</a:t>
          </a:r>
        </a:p>
      </dsp:txBody>
      <dsp:txXfrm>
        <a:off x="0" y="1282132"/>
        <a:ext cx="1382077" cy="1207359"/>
      </dsp:txXfrm>
    </dsp:sp>
    <dsp:sp modelId="{3AEE5A8B-B34E-4510-9589-992CB46A6632}">
      <dsp:nvSpPr>
        <dsp:cNvPr id="0" name=""/>
        <dsp:cNvSpPr/>
      </dsp:nvSpPr>
      <dsp:spPr>
        <a:xfrm>
          <a:off x="1382077" y="2561933"/>
          <a:ext cx="5528309" cy="1207359"/>
        </a:xfrm>
        <a:prstGeom prst="rect">
          <a:avLst/>
        </a:prstGeom>
        <a:solidFill>
          <a:schemeClr val="accent2">
            <a:hueOff val="797066"/>
            <a:satOff val="490"/>
            <a:lumOff val="6405"/>
            <a:alphaOff val="0"/>
          </a:schemeClr>
        </a:solidFill>
        <a:ln w="15875" cap="flat" cmpd="sng" algn="ctr">
          <a:solidFill>
            <a:schemeClr val="accent2">
              <a:hueOff val="797066"/>
              <a:satOff val="490"/>
              <a:lumOff val="64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a:t>Add a log transformation step to the transformation pipeline &amp; documentation	</a:t>
          </a:r>
        </a:p>
        <a:p>
          <a:pPr marL="57150" lvl="1" indent="-57150" algn="l" defTabSz="400050">
            <a:lnSpc>
              <a:spcPct val="90000"/>
            </a:lnSpc>
            <a:spcBef>
              <a:spcPct val="0"/>
            </a:spcBef>
            <a:spcAft>
              <a:spcPct val="15000"/>
            </a:spcAft>
            <a:buChar char="•"/>
          </a:pPr>
          <a:r>
            <a:rPr lang="en-US" sz="900" kern="1200"/>
            <a:t>What features/columns need a log transformation?</a:t>
          </a:r>
        </a:p>
        <a:p>
          <a:pPr marL="57150" lvl="1" indent="-57150" algn="l" defTabSz="400050">
            <a:lnSpc>
              <a:spcPct val="90000"/>
            </a:lnSpc>
            <a:spcBef>
              <a:spcPct val="0"/>
            </a:spcBef>
            <a:spcAft>
              <a:spcPct val="15000"/>
            </a:spcAft>
            <a:buChar char="•"/>
          </a:pPr>
          <a:r>
            <a:rPr lang="en-US" sz="900" kern="1200"/>
            <a:t>Should you create a new feature or change one in-place?</a:t>
          </a:r>
        </a:p>
      </dsp:txBody>
      <dsp:txXfrm>
        <a:off x="1382077" y="2561933"/>
        <a:ext cx="5528309" cy="1207359"/>
      </dsp:txXfrm>
    </dsp:sp>
    <dsp:sp modelId="{C4EF657C-6595-4FAE-A29A-D8FBDA9643F9}">
      <dsp:nvSpPr>
        <dsp:cNvPr id="0" name=""/>
        <dsp:cNvSpPr/>
      </dsp:nvSpPr>
      <dsp:spPr>
        <a:xfrm>
          <a:off x="0" y="2561933"/>
          <a:ext cx="1382077" cy="1207359"/>
        </a:xfrm>
        <a:prstGeom prst="rect">
          <a:avLst/>
        </a:prstGeom>
        <a:solidFill>
          <a:schemeClr val="lt1">
            <a:hueOff val="0"/>
            <a:satOff val="0"/>
            <a:lumOff val="0"/>
            <a:alphaOff val="0"/>
          </a:schemeClr>
        </a:solidFill>
        <a:ln w="15875" cap="flat" cmpd="sng" algn="ctr">
          <a:solidFill>
            <a:schemeClr val="accent2">
              <a:hueOff val="797066"/>
              <a:satOff val="490"/>
              <a:lumOff val="64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Add</a:t>
          </a:r>
        </a:p>
      </dsp:txBody>
      <dsp:txXfrm>
        <a:off x="0" y="2561933"/>
        <a:ext cx="1382077" cy="1207359"/>
      </dsp:txXfrm>
    </dsp:sp>
    <dsp:sp modelId="{491F389E-AAF0-4AE3-836F-40F5E71DA607}">
      <dsp:nvSpPr>
        <dsp:cNvPr id="0" name=""/>
        <dsp:cNvSpPr/>
      </dsp:nvSpPr>
      <dsp:spPr>
        <a:xfrm>
          <a:off x="1382077" y="3841734"/>
          <a:ext cx="5528309" cy="1207359"/>
        </a:xfrm>
        <a:prstGeom prst="rect">
          <a:avLst/>
        </a:prstGeom>
        <a:solidFill>
          <a:schemeClr val="accent2">
            <a:hueOff val="1195599"/>
            <a:satOff val="735"/>
            <a:lumOff val="9608"/>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65" tIns="306669" rIns="107265" bIns="306669" numCol="1" spcCol="1270" anchor="t" anchorCtr="0">
          <a:noAutofit/>
        </a:bodyPr>
        <a:lstStyle/>
        <a:p>
          <a:pPr marL="0" lvl="0" indent="0" algn="l" defTabSz="488950">
            <a:lnSpc>
              <a:spcPct val="90000"/>
            </a:lnSpc>
            <a:spcBef>
              <a:spcPct val="0"/>
            </a:spcBef>
            <a:spcAft>
              <a:spcPct val="35000"/>
            </a:spcAft>
            <a:buNone/>
          </a:pPr>
          <a:r>
            <a:rPr lang="en-US" sz="1100" kern="1200"/>
            <a:t>Fit a regression model to our dataset</a:t>
          </a:r>
        </a:p>
        <a:p>
          <a:pPr marL="57150" lvl="1" indent="-57150" algn="l" defTabSz="400050">
            <a:lnSpc>
              <a:spcPct val="90000"/>
            </a:lnSpc>
            <a:spcBef>
              <a:spcPct val="0"/>
            </a:spcBef>
            <a:spcAft>
              <a:spcPct val="15000"/>
            </a:spcAft>
            <a:buChar char="•"/>
          </a:pPr>
          <a:r>
            <a:rPr lang="en-US" sz="900" kern="1200" dirty="0"/>
            <a:t>Use the count or volume as your target for a trim</a:t>
          </a:r>
        </a:p>
        <a:p>
          <a:pPr marL="57150" lvl="1" indent="-57150" algn="l" defTabSz="400050">
            <a:lnSpc>
              <a:spcPct val="90000"/>
            </a:lnSpc>
            <a:spcBef>
              <a:spcPct val="0"/>
            </a:spcBef>
            <a:spcAft>
              <a:spcPct val="15000"/>
            </a:spcAft>
            <a:buChar char="•"/>
          </a:pPr>
          <a:r>
            <a:rPr lang="en-US" sz="900" kern="1200"/>
            <a:t>See how well you can predict the volume of daily trim sales using some of the available features</a:t>
          </a:r>
        </a:p>
      </dsp:txBody>
      <dsp:txXfrm>
        <a:off x="1382077" y="3841734"/>
        <a:ext cx="5528309" cy="1207359"/>
      </dsp:txXfrm>
    </dsp:sp>
    <dsp:sp modelId="{2271716E-E721-4CD2-A55F-4ECFC031CAAA}">
      <dsp:nvSpPr>
        <dsp:cNvPr id="0" name=""/>
        <dsp:cNvSpPr/>
      </dsp:nvSpPr>
      <dsp:spPr>
        <a:xfrm>
          <a:off x="0" y="3841734"/>
          <a:ext cx="1382077" cy="1207359"/>
        </a:xfrm>
        <a:prstGeom prst="rect">
          <a:avLst/>
        </a:prstGeom>
        <a:solidFill>
          <a:schemeClr val="lt1">
            <a:hueOff val="0"/>
            <a:satOff val="0"/>
            <a:lumOff val="0"/>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135" tIns="119260" rIns="73135" bIns="119260" numCol="1" spcCol="1270" anchor="ctr" anchorCtr="0">
          <a:noAutofit/>
        </a:bodyPr>
        <a:lstStyle/>
        <a:p>
          <a:pPr marL="0" lvl="0" indent="0" algn="ctr" defTabSz="622300">
            <a:lnSpc>
              <a:spcPct val="90000"/>
            </a:lnSpc>
            <a:spcBef>
              <a:spcPct val="0"/>
            </a:spcBef>
            <a:spcAft>
              <a:spcPct val="35000"/>
            </a:spcAft>
            <a:buNone/>
          </a:pPr>
          <a:r>
            <a:rPr lang="en-US" sz="1400" kern="1200"/>
            <a:t>Fit</a:t>
          </a:r>
        </a:p>
      </dsp:txBody>
      <dsp:txXfrm>
        <a:off x="0" y="3841734"/>
        <a:ext cx="1382077" cy="12073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E1494-4475-4F15-A9E4-3C04C732DABC}">
      <dsp:nvSpPr>
        <dsp:cNvPr id="0" name=""/>
        <dsp:cNvSpPr/>
      </dsp:nvSpPr>
      <dsp:spPr>
        <a:xfrm>
          <a:off x="457993" y="0"/>
          <a:ext cx="4022725" cy="4022725"/>
        </a:xfrm>
        <a:prstGeom prst="ellipse">
          <a:avLst/>
        </a:prstGeom>
        <a:gradFill rotWithShape="0">
          <a:gsLst>
            <a:gs pos="0">
              <a:schemeClr val="accent2">
                <a:shade val="80000"/>
                <a:hueOff val="0"/>
                <a:satOff val="0"/>
                <a:lumOff val="0"/>
                <a:alphaOff val="0"/>
                <a:shade val="85000"/>
                <a:satMod val="130000"/>
              </a:schemeClr>
            </a:gs>
            <a:gs pos="34000">
              <a:schemeClr val="accent2">
                <a:shade val="80000"/>
                <a:hueOff val="0"/>
                <a:satOff val="0"/>
                <a:lumOff val="0"/>
                <a:alphaOff val="0"/>
                <a:shade val="87000"/>
                <a:satMod val="125000"/>
              </a:schemeClr>
            </a:gs>
            <a:gs pos="70000">
              <a:schemeClr val="accent2">
                <a:shade val="80000"/>
                <a:hueOff val="0"/>
                <a:satOff val="0"/>
                <a:lumOff val="0"/>
                <a:alphaOff val="0"/>
                <a:tint val="100000"/>
                <a:shade val="90000"/>
                <a:satMod val="130000"/>
              </a:schemeClr>
            </a:gs>
            <a:gs pos="100000">
              <a:schemeClr val="accent2">
                <a:shade val="8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AI</a:t>
          </a:r>
        </a:p>
      </dsp:txBody>
      <dsp:txXfrm>
        <a:off x="1766384" y="201136"/>
        <a:ext cx="1405942" cy="603408"/>
      </dsp:txXfrm>
    </dsp:sp>
    <dsp:sp modelId="{21A0DC60-5AD1-4009-BFB0-7617719C902F}">
      <dsp:nvSpPr>
        <dsp:cNvPr id="0" name=""/>
        <dsp:cNvSpPr/>
      </dsp:nvSpPr>
      <dsp:spPr>
        <a:xfrm>
          <a:off x="960834" y="1005681"/>
          <a:ext cx="3017043" cy="3017043"/>
        </a:xfrm>
        <a:prstGeom prst="ellipse">
          <a:avLst/>
        </a:prstGeom>
        <a:gradFill rotWithShape="0">
          <a:gsLst>
            <a:gs pos="0">
              <a:schemeClr val="accent2">
                <a:shade val="80000"/>
                <a:hueOff val="-240335"/>
                <a:satOff val="-1454"/>
                <a:lumOff val="13972"/>
                <a:alphaOff val="0"/>
                <a:shade val="85000"/>
                <a:satMod val="130000"/>
              </a:schemeClr>
            </a:gs>
            <a:gs pos="34000">
              <a:schemeClr val="accent2">
                <a:shade val="80000"/>
                <a:hueOff val="-240335"/>
                <a:satOff val="-1454"/>
                <a:lumOff val="13972"/>
                <a:alphaOff val="0"/>
                <a:shade val="87000"/>
                <a:satMod val="125000"/>
              </a:schemeClr>
            </a:gs>
            <a:gs pos="70000">
              <a:schemeClr val="accent2">
                <a:shade val="80000"/>
                <a:hueOff val="-240335"/>
                <a:satOff val="-1454"/>
                <a:lumOff val="13972"/>
                <a:alphaOff val="0"/>
                <a:tint val="100000"/>
                <a:shade val="90000"/>
                <a:satMod val="130000"/>
              </a:schemeClr>
            </a:gs>
            <a:gs pos="100000">
              <a:schemeClr val="accent2">
                <a:shade val="80000"/>
                <a:hueOff val="-240335"/>
                <a:satOff val="-1454"/>
                <a:lumOff val="13972"/>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Machine Learning</a:t>
          </a:r>
        </a:p>
      </dsp:txBody>
      <dsp:txXfrm>
        <a:off x="1766384" y="1194246"/>
        <a:ext cx="1405942" cy="565695"/>
      </dsp:txXfrm>
    </dsp:sp>
    <dsp:sp modelId="{F9FA9E77-B5A7-44E9-A19B-74ABFFE172EF}">
      <dsp:nvSpPr>
        <dsp:cNvPr id="0" name=""/>
        <dsp:cNvSpPr/>
      </dsp:nvSpPr>
      <dsp:spPr>
        <a:xfrm>
          <a:off x="1463674" y="2011362"/>
          <a:ext cx="2011362" cy="2011362"/>
        </a:xfrm>
        <a:prstGeom prst="ellipse">
          <a:avLst/>
        </a:prstGeom>
        <a:gradFill rotWithShape="0">
          <a:gsLst>
            <a:gs pos="0">
              <a:schemeClr val="accent2">
                <a:shade val="80000"/>
                <a:hueOff val="-480670"/>
                <a:satOff val="-2909"/>
                <a:lumOff val="27944"/>
                <a:alphaOff val="0"/>
                <a:shade val="85000"/>
                <a:satMod val="130000"/>
              </a:schemeClr>
            </a:gs>
            <a:gs pos="34000">
              <a:schemeClr val="accent2">
                <a:shade val="80000"/>
                <a:hueOff val="-480670"/>
                <a:satOff val="-2909"/>
                <a:lumOff val="27944"/>
                <a:alphaOff val="0"/>
                <a:shade val="87000"/>
                <a:satMod val="125000"/>
              </a:schemeClr>
            </a:gs>
            <a:gs pos="70000">
              <a:schemeClr val="accent2">
                <a:shade val="80000"/>
                <a:hueOff val="-480670"/>
                <a:satOff val="-2909"/>
                <a:lumOff val="27944"/>
                <a:alphaOff val="0"/>
                <a:tint val="100000"/>
                <a:shade val="90000"/>
                <a:satMod val="130000"/>
              </a:schemeClr>
            </a:gs>
            <a:gs pos="100000">
              <a:schemeClr val="accent2">
                <a:shade val="80000"/>
                <a:hueOff val="-480670"/>
                <a:satOff val="-2909"/>
                <a:lumOff val="27944"/>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Deep Learning</a:t>
          </a:r>
        </a:p>
      </dsp:txBody>
      <dsp:txXfrm>
        <a:off x="1758231" y="2514203"/>
        <a:ext cx="1422248" cy="100568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06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669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257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633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6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172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786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187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AC24A9-CCB6-4F8D-B8DB-C2F3692CFA5A}" type="datetimeFigureOut">
              <a:rPr lang="en-US" smtClean="0"/>
              <a:t>3/23/2020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74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AC24A9-CCB6-4F8D-B8DB-C2F3692CFA5A}" type="datetimeFigureOut">
              <a:rPr lang="en-US" smtClean="0"/>
              <a:t>3/23/2020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342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98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AC24A9-CCB6-4F8D-B8DB-C2F3692CFA5A}" type="datetimeFigureOut">
              <a:rPr lang="en-US" smtClean="0"/>
              <a:t>3/23/2020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DC25EE-239B-4C5F-AAD1-255A7D5F1E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69832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getting_started/10mi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ealpython.com/python-data-types/#type-convers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eaborn.pydata.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azybi.com/blog/data_visualization_and_chart_types/" TargetMode="External"/><Relationship Id="rId2" Type="http://schemas.openxmlformats.org/officeDocument/2006/relationships/hyperlink" Target="https://www.justinmind.com/blog/6-best-practices-for-dashboard-design/"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applymap.html" TargetMode="External"/><Relationship Id="rId2" Type="http://schemas.openxmlformats.org/officeDocument/2006/relationships/hyperlink" Target="https://pandas.pydata.org/pandas-docs/stable/reference/api/pandas.DataFrame.apply.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hyperlink" Target="https://realpython.com/python-lambd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achinelearningmastery.com/handle-missing-data-pyth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scikit-learn.org/stable/auto_examples/linear_model/plot_ols.html"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scikit-learn.org/stable/auto_examples/linear_model/plot_ols.html" TargetMode="External"/><Relationship Id="rId7" Type="http://schemas.openxmlformats.org/officeDocument/2006/relationships/image" Target="../media/image3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hyperlink" Target="https://scikit-learn.org/stable/modules/linear_model.html#ordinary-least-squares"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www.cazaar.com/ta/econ113/interpreting-bet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s://gist.github.com/Will-777/ad278c345639d24efb9d4cd275addbd2"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GitHub"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lp.github.com/en/github/collaborating-with-issues-and-pull-requests/about-pull-reques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Anaconda_(Python_distrib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B989-397F-4512-A9F2-E6F826CB125E}"/>
              </a:ext>
            </a:extLst>
          </p:cNvPr>
          <p:cNvSpPr>
            <a:spLocks noGrp="1"/>
          </p:cNvSpPr>
          <p:nvPr>
            <p:ph type="ctrTitle"/>
          </p:nvPr>
        </p:nvSpPr>
        <p:spPr/>
        <p:txBody>
          <a:bodyPr/>
          <a:lstStyle/>
          <a:p>
            <a:r>
              <a:rPr lang="en-US" dirty="0"/>
              <a:t>Data Science Practicum for Business with Python</a:t>
            </a:r>
          </a:p>
        </p:txBody>
      </p:sp>
      <p:sp>
        <p:nvSpPr>
          <p:cNvPr id="3" name="Subtitle 2">
            <a:extLst>
              <a:ext uri="{FF2B5EF4-FFF2-40B4-BE49-F238E27FC236}">
                <a16:creationId xmlns:a16="http://schemas.microsoft.com/office/drawing/2014/main" id="{EF5E574D-0EAF-4AFF-A759-9452F6739BAD}"/>
              </a:ext>
            </a:extLst>
          </p:cNvPr>
          <p:cNvSpPr>
            <a:spLocks noGrp="1"/>
          </p:cNvSpPr>
          <p:nvPr>
            <p:ph type="subTitle" idx="1"/>
          </p:nvPr>
        </p:nvSpPr>
        <p:spPr/>
        <p:txBody>
          <a:bodyPr>
            <a:normAutofit fontScale="85000" lnSpcReduction="20000"/>
          </a:bodyPr>
          <a:lstStyle/>
          <a:p>
            <a:r>
              <a:rPr lang="en-US" dirty="0"/>
              <a:t>Wayne state university</a:t>
            </a:r>
          </a:p>
          <a:p>
            <a:r>
              <a:rPr lang="en-US" dirty="0"/>
              <a:t>Winter/Spring 2020</a:t>
            </a:r>
          </a:p>
          <a:p>
            <a:r>
              <a:rPr lang="en-US" dirty="0"/>
              <a:t>Instructor: </a:t>
            </a:r>
            <a:r>
              <a:rPr lang="en-US" dirty="0" err="1"/>
              <a:t>casey</a:t>
            </a:r>
            <a:r>
              <a:rPr lang="en-US" dirty="0"/>
              <a:t> </a:t>
            </a:r>
            <a:r>
              <a:rPr lang="en-US" dirty="0" err="1"/>
              <a:t>whorton</a:t>
            </a:r>
            <a:endParaRPr lang="en-US" dirty="0"/>
          </a:p>
        </p:txBody>
      </p:sp>
    </p:spTree>
    <p:extLst>
      <p:ext uri="{BB962C8B-B14F-4D97-AF65-F5344CB8AC3E}">
        <p14:creationId xmlns:p14="http://schemas.microsoft.com/office/powerpoint/2010/main" val="409289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05CD-AB53-4086-87CD-C4FDBE652E62}"/>
              </a:ext>
            </a:extLst>
          </p:cNvPr>
          <p:cNvSpPr>
            <a:spLocks noGrp="1"/>
          </p:cNvSpPr>
          <p:nvPr>
            <p:ph type="title"/>
          </p:nvPr>
        </p:nvSpPr>
        <p:spPr/>
        <p:txBody>
          <a:bodyPr/>
          <a:lstStyle/>
          <a:p>
            <a:r>
              <a:rPr lang="en-US" dirty="0"/>
              <a:t>Pandas </a:t>
            </a:r>
            <a:r>
              <a:rPr lang="en-US" dirty="0" err="1"/>
              <a:t>DataFrames</a:t>
            </a:r>
            <a:endParaRPr lang="en-US" dirty="0"/>
          </a:p>
        </p:txBody>
      </p:sp>
      <p:sp>
        <p:nvSpPr>
          <p:cNvPr id="3" name="Content Placeholder 2">
            <a:extLst>
              <a:ext uri="{FF2B5EF4-FFF2-40B4-BE49-F238E27FC236}">
                <a16:creationId xmlns:a16="http://schemas.microsoft.com/office/drawing/2014/main" id="{5F4DDDBE-020E-40F5-A5CA-6134E8F29D3D}"/>
              </a:ext>
            </a:extLst>
          </p:cNvPr>
          <p:cNvSpPr>
            <a:spLocks noGrp="1"/>
          </p:cNvSpPr>
          <p:nvPr>
            <p:ph idx="1"/>
          </p:nvPr>
        </p:nvSpPr>
        <p:spPr/>
        <p:txBody>
          <a:bodyPr/>
          <a:lstStyle/>
          <a:p>
            <a:pPr>
              <a:buFont typeface="Arial" panose="020B0604020202020204" pitchFamily="34" charset="0"/>
              <a:buChar char="•"/>
            </a:pPr>
            <a:r>
              <a:rPr lang="en-US" dirty="0"/>
              <a:t>A </a:t>
            </a:r>
            <a:r>
              <a:rPr lang="en-US" dirty="0" err="1"/>
              <a:t>dataframe</a:t>
            </a:r>
            <a:r>
              <a:rPr lang="en-US" dirty="0"/>
              <a:t> is a 2d framework to present labeled rows and columns of data</a:t>
            </a:r>
          </a:p>
          <a:p>
            <a:pPr>
              <a:buFont typeface="Arial" panose="020B0604020202020204" pitchFamily="34" charset="0"/>
              <a:buChar char="•"/>
            </a:pPr>
            <a:r>
              <a:rPr lang="en-US" b="1" dirty="0"/>
              <a:t>Pandas</a:t>
            </a:r>
            <a:r>
              <a:rPr lang="en-US" dirty="0"/>
              <a:t> is the Python package we, and most people, will use for data cleaning and data science</a:t>
            </a:r>
            <a:endParaRPr lang="en-US" b="1" dirty="0"/>
          </a:p>
          <a:p>
            <a:pPr>
              <a:buFont typeface="Arial" panose="020B0604020202020204" pitchFamily="34" charset="0"/>
              <a:buChar char="•"/>
            </a:pPr>
            <a:r>
              <a:rPr lang="en-US" dirty="0"/>
              <a:t>Link to 10 minutes to pandas </a:t>
            </a:r>
            <a:r>
              <a:rPr lang="en-US" dirty="0" err="1"/>
              <a:t>dataframes</a:t>
            </a:r>
            <a:r>
              <a:rPr lang="en-US" dirty="0"/>
              <a:t>: </a:t>
            </a:r>
            <a:r>
              <a:rPr lang="en-US" dirty="0">
                <a:hlinkClick r:id="rId2"/>
              </a:rPr>
              <a:t>https://pandas.pydata.org/pandas-docs/stable/getting_started/10min.html</a:t>
            </a:r>
            <a:endParaRPr 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83503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February 19,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normAutofit/>
          </a:bodyPr>
          <a:lstStyle/>
          <a:p>
            <a:pPr>
              <a:buFont typeface="Arial" panose="020B0604020202020204" pitchFamily="34" charset="0"/>
              <a:buChar char="•"/>
            </a:pPr>
            <a:r>
              <a:rPr lang="en-US" dirty="0"/>
              <a:t>Introduction.py</a:t>
            </a:r>
          </a:p>
          <a:p>
            <a:pPr lvl="1">
              <a:buFont typeface="Arial" panose="020B0604020202020204" pitchFamily="34" charset="0"/>
              <a:buChar char="•"/>
            </a:pPr>
            <a:r>
              <a:rPr lang="en-US" dirty="0"/>
              <a:t>Complete and create a branch and pull request, list the instructor as a person to review</a:t>
            </a:r>
          </a:p>
          <a:p>
            <a:pPr>
              <a:buFont typeface="Arial" panose="020B0604020202020204" pitchFamily="34" charset="0"/>
              <a:buChar char="•"/>
            </a:pPr>
            <a:r>
              <a:rPr lang="en-US" dirty="0" err="1"/>
              <a:t>Jupyter</a:t>
            </a:r>
            <a:r>
              <a:rPr lang="en-US" dirty="0"/>
              <a:t> Notebook </a:t>
            </a:r>
            <a:r>
              <a:rPr lang="en-US" dirty="0" err="1"/>
              <a:t>Markdown.ipynb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err="1"/>
              <a:t>Numpy</a:t>
            </a:r>
            <a:r>
              <a:rPr lang="en-US" dirty="0"/>
              <a:t>, math, and built-in </a:t>
            </a:r>
            <a:r>
              <a:rPr lang="en-US" dirty="0" err="1"/>
              <a:t>functions.ipynb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a:t>Pandas </a:t>
            </a:r>
            <a:r>
              <a:rPr lang="en-US" dirty="0" err="1"/>
              <a:t>Introduction.ipynb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9219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445A-7E76-41D9-AD54-36F6540CA790}"/>
              </a:ext>
            </a:extLst>
          </p:cNvPr>
          <p:cNvSpPr>
            <a:spLocks noGrp="1"/>
          </p:cNvSpPr>
          <p:nvPr>
            <p:ph type="title"/>
          </p:nvPr>
        </p:nvSpPr>
        <p:spPr/>
        <p:txBody>
          <a:bodyPr/>
          <a:lstStyle/>
          <a:p>
            <a:r>
              <a:rPr lang="en-US" dirty="0"/>
              <a:t>Week 2</a:t>
            </a:r>
          </a:p>
        </p:txBody>
      </p:sp>
      <p:sp>
        <p:nvSpPr>
          <p:cNvPr id="3" name="Text Placeholder 2">
            <a:extLst>
              <a:ext uri="{FF2B5EF4-FFF2-40B4-BE49-F238E27FC236}">
                <a16:creationId xmlns:a16="http://schemas.microsoft.com/office/drawing/2014/main" id="{4AF99884-A802-40A3-B7CB-639E993949C0}"/>
              </a:ext>
            </a:extLst>
          </p:cNvPr>
          <p:cNvSpPr>
            <a:spLocks noGrp="1"/>
          </p:cNvSpPr>
          <p:nvPr>
            <p:ph type="body" idx="1"/>
          </p:nvPr>
        </p:nvSpPr>
        <p:spPr/>
        <p:txBody>
          <a:bodyPr/>
          <a:lstStyle/>
          <a:p>
            <a:r>
              <a:rPr lang="en-US" dirty="0"/>
              <a:t>Date: February 19, 2020 </a:t>
            </a:r>
          </a:p>
          <a:p>
            <a:endParaRPr lang="en-US" dirty="0"/>
          </a:p>
        </p:txBody>
      </p:sp>
    </p:spTree>
    <p:extLst>
      <p:ext uri="{BB962C8B-B14F-4D97-AF65-F5344CB8AC3E}">
        <p14:creationId xmlns:p14="http://schemas.microsoft.com/office/powerpoint/2010/main" val="6489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normAutofit lnSpcReduction="10000"/>
          </a:bodyPr>
          <a:lstStyle/>
          <a:p>
            <a:pPr marL="0" indent="0">
              <a:buNone/>
            </a:pPr>
            <a:r>
              <a:rPr lang="en-US" dirty="0"/>
              <a:t>Data Types (integers, strings, float, etc.)</a:t>
            </a:r>
          </a:p>
          <a:p>
            <a:pPr>
              <a:buFont typeface="Arial" panose="020B0604020202020204" pitchFamily="34" charset="0"/>
              <a:buChar char="•"/>
            </a:pPr>
            <a:r>
              <a:rPr lang="en-US" dirty="0"/>
              <a:t>Exploratory data analysis</a:t>
            </a:r>
          </a:p>
          <a:p>
            <a:pPr>
              <a:buFont typeface="Arial" panose="020B0604020202020204" pitchFamily="34" charset="0"/>
              <a:buChar char="•"/>
            </a:pPr>
            <a:r>
              <a:rPr lang="en-US" dirty="0"/>
              <a:t>Data distributions – Normal distribution shape and types of skew</a:t>
            </a:r>
          </a:p>
          <a:p>
            <a:pPr>
              <a:buFont typeface="Arial" panose="020B0604020202020204" pitchFamily="34" charset="0"/>
              <a:buChar char="•"/>
            </a:pPr>
            <a:r>
              <a:rPr lang="en-US" b="1" dirty="0"/>
              <a:t>matplotlib</a:t>
            </a:r>
            <a:r>
              <a:rPr lang="en-US" dirty="0"/>
              <a:t> and </a:t>
            </a:r>
            <a:r>
              <a:rPr lang="en-US" b="1" dirty="0"/>
              <a:t>seaborn</a:t>
            </a:r>
            <a:r>
              <a:rPr lang="en-US" dirty="0"/>
              <a:t> – Data Visualization packages in Python</a:t>
            </a:r>
          </a:p>
          <a:p>
            <a:pPr>
              <a:buFont typeface="Arial" panose="020B0604020202020204" pitchFamily="34" charset="0"/>
              <a:buChar char="•"/>
            </a:pPr>
            <a:r>
              <a:rPr lang="en-US" dirty="0"/>
              <a:t>Best practices for visualizing data</a:t>
            </a:r>
          </a:p>
          <a:p>
            <a:pPr>
              <a:buFont typeface="Arial" panose="020B0604020202020204" pitchFamily="34" charset="0"/>
              <a:buChar char="•"/>
            </a:pPr>
            <a:r>
              <a:rPr lang="en-US" dirty="0"/>
              <a:t>Problem Description</a:t>
            </a:r>
          </a:p>
          <a:p>
            <a:pPr>
              <a:buFont typeface="Arial" panose="020B0604020202020204" pitchFamily="34" charset="0"/>
              <a:buChar char="•"/>
            </a:pPr>
            <a:r>
              <a:rPr lang="en-US" dirty="0"/>
              <a:t>Introduction to dataset using in course (we’ll have plenty of opportunities to learn more as time goes)</a:t>
            </a:r>
          </a:p>
          <a:p>
            <a:pPr>
              <a:buFont typeface="Arial" panose="020B0604020202020204" pitchFamily="34" charset="0"/>
              <a:buChar char="•"/>
            </a:pPr>
            <a:r>
              <a:rPr lang="en-US" dirty="0"/>
              <a:t>Importing data into a notebook from a flat file</a:t>
            </a:r>
          </a:p>
          <a:p>
            <a:pPr>
              <a:buFont typeface="Arial" panose="020B0604020202020204" pitchFamily="34" charset="0"/>
              <a:buChar char="•"/>
            </a:pPr>
            <a:r>
              <a:rPr lang="en-US" dirty="0"/>
              <a:t>Team assignments</a:t>
            </a:r>
          </a:p>
          <a:p>
            <a:pPr marL="0" indent="0">
              <a:buNone/>
            </a:pPr>
            <a:endParaRPr lang="en-US" dirty="0"/>
          </a:p>
        </p:txBody>
      </p:sp>
    </p:spTree>
    <p:extLst>
      <p:ext uri="{BB962C8B-B14F-4D97-AF65-F5344CB8AC3E}">
        <p14:creationId xmlns:p14="http://schemas.microsoft.com/office/powerpoint/2010/main" val="105449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D92D-E624-4696-91B6-384C897733E5}"/>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59BA656-673A-4F8F-908D-158EE1FA727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Integers</a:t>
            </a:r>
          </a:p>
          <a:p>
            <a:pPr>
              <a:buFont typeface="Arial" panose="020B0604020202020204" pitchFamily="34" charset="0"/>
              <a:buChar char="•"/>
            </a:pPr>
            <a:r>
              <a:rPr lang="en-US" b="1" dirty="0"/>
              <a:t>Floating-Point Numbers</a:t>
            </a:r>
          </a:p>
          <a:p>
            <a:pPr>
              <a:buFont typeface="Arial" panose="020B0604020202020204" pitchFamily="34" charset="0"/>
              <a:buChar char="•"/>
            </a:pPr>
            <a:r>
              <a:rPr lang="en-US" dirty="0"/>
              <a:t>Complex Numbers</a:t>
            </a:r>
          </a:p>
          <a:p>
            <a:pPr>
              <a:buFont typeface="Arial" panose="020B0604020202020204" pitchFamily="34" charset="0"/>
              <a:buChar char="•"/>
            </a:pPr>
            <a:r>
              <a:rPr lang="en-US" b="1" dirty="0"/>
              <a:t>Strings</a:t>
            </a:r>
          </a:p>
          <a:p>
            <a:pPr>
              <a:buFont typeface="Arial" panose="020B0604020202020204" pitchFamily="34" charset="0"/>
              <a:buChar char="•"/>
            </a:pPr>
            <a:r>
              <a:rPr lang="en-US" b="1" dirty="0"/>
              <a:t>Boolean Type</a:t>
            </a:r>
          </a:p>
          <a:p>
            <a:pPr>
              <a:buFont typeface="Arial" panose="020B0604020202020204" pitchFamily="34" charset="0"/>
              <a:buChar char="•"/>
            </a:pPr>
            <a:r>
              <a:rPr lang="en-US" dirty="0"/>
              <a:t>We convert to and from data types if we need to</a:t>
            </a:r>
          </a:p>
          <a:p>
            <a:pPr>
              <a:buFont typeface="Arial" panose="020B0604020202020204" pitchFamily="34" charset="0"/>
              <a:buChar char="•"/>
            </a:pPr>
            <a:r>
              <a:rPr lang="en-US" dirty="0"/>
              <a:t>Use the function ‘type()’ to display the data type of an element in python, Example:</a:t>
            </a:r>
          </a:p>
          <a:p>
            <a:pPr lvl="1">
              <a:buFont typeface="Arial" panose="020B0604020202020204" pitchFamily="34" charset="0"/>
              <a:buChar char="•"/>
            </a:pPr>
            <a:r>
              <a:rPr lang="en-US" dirty="0"/>
              <a:t>a = 123</a:t>
            </a:r>
          </a:p>
          <a:p>
            <a:pPr lvl="1">
              <a:buFont typeface="Arial" panose="020B0604020202020204" pitchFamily="34" charset="0"/>
              <a:buChar char="•"/>
            </a:pPr>
            <a:r>
              <a:rPr lang="en-US" dirty="0"/>
              <a:t>b = str(a)</a:t>
            </a:r>
          </a:p>
          <a:p>
            <a:pPr lvl="1">
              <a:buFont typeface="Arial" panose="020B0604020202020204" pitchFamily="34" charset="0"/>
              <a:buChar char="•"/>
            </a:pPr>
            <a:r>
              <a:rPr lang="en-US" dirty="0"/>
              <a:t>print(type(a))</a:t>
            </a:r>
          </a:p>
          <a:p>
            <a:pPr lvl="1">
              <a:buFont typeface="Arial" panose="020B0604020202020204" pitchFamily="34" charset="0"/>
              <a:buChar char="•"/>
            </a:pPr>
            <a:r>
              <a:rPr lang="en-US" dirty="0"/>
              <a:t>print(type(b))</a:t>
            </a:r>
          </a:p>
          <a:p>
            <a:pPr lvl="1">
              <a:buFont typeface="Arial" panose="020B0604020202020204" pitchFamily="34" charset="0"/>
              <a:buChar char="•"/>
            </a:pPr>
            <a:r>
              <a:rPr lang="en-US" dirty="0"/>
              <a:t>print(type(13/2))</a:t>
            </a:r>
          </a:p>
          <a:p>
            <a:pPr>
              <a:buFont typeface="Arial" panose="020B0604020202020204" pitchFamily="34" charset="0"/>
              <a:buChar char="•"/>
            </a:pPr>
            <a:r>
              <a:rPr lang="en-US" b="1" dirty="0"/>
              <a:t>Reference: </a:t>
            </a:r>
            <a:r>
              <a:rPr lang="en-US" dirty="0">
                <a:hlinkClick r:id="rId2"/>
              </a:rPr>
              <a:t>https://realpython.com/python-data-types/#type-conversion</a:t>
            </a:r>
            <a:endParaRPr lang="en-US" b="1" dirty="0"/>
          </a:p>
        </p:txBody>
      </p:sp>
    </p:spTree>
    <p:extLst>
      <p:ext uri="{BB962C8B-B14F-4D97-AF65-F5344CB8AC3E}">
        <p14:creationId xmlns:p14="http://schemas.microsoft.com/office/powerpoint/2010/main" val="86032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748E78A-EF3B-43B7-9740-0359EB7691C6}"/>
              </a:ext>
            </a:extLst>
          </p:cNvPr>
          <p:cNvSpPr>
            <a:spLocks noGrp="1"/>
          </p:cNvSpPr>
          <p:nvPr>
            <p:ph type="title"/>
          </p:nvPr>
        </p:nvSpPr>
        <p:spPr/>
        <p:txBody>
          <a:bodyPr/>
          <a:lstStyle/>
          <a:p>
            <a:r>
              <a:rPr lang="en-US" dirty="0"/>
              <a:t>Automotive Terminology (FCA)</a:t>
            </a:r>
          </a:p>
        </p:txBody>
      </p:sp>
      <p:sp>
        <p:nvSpPr>
          <p:cNvPr id="11" name="Content Placeholder 10">
            <a:extLst>
              <a:ext uri="{FF2B5EF4-FFF2-40B4-BE49-F238E27FC236}">
                <a16:creationId xmlns:a16="http://schemas.microsoft.com/office/drawing/2014/main" id="{1F5F3F1D-FFDE-48D7-94FD-9058BC8BD901}"/>
              </a:ext>
            </a:extLst>
          </p:cNvPr>
          <p:cNvSpPr>
            <a:spLocks noGrp="1"/>
          </p:cNvSpPr>
          <p:nvPr>
            <p:ph idx="1"/>
          </p:nvPr>
        </p:nvSpPr>
        <p:spPr>
          <a:xfrm>
            <a:off x="1097280" y="1845734"/>
            <a:ext cx="10058400" cy="4279858"/>
          </a:xfrm>
        </p:spPr>
        <p:txBody>
          <a:bodyPr>
            <a:normAutofit fontScale="77500" lnSpcReduction="20000"/>
          </a:bodyPr>
          <a:lstStyle/>
          <a:p>
            <a:r>
              <a:rPr lang="en-US" dirty="0"/>
              <a:t>Business Center : A geographic area of the country.  In North America, this is a grouping of US states.</a:t>
            </a:r>
          </a:p>
          <a:p>
            <a:r>
              <a:rPr lang="en-US" dirty="0"/>
              <a:t>DMA : Direct marketing area.  A smaller geographic area of the country.  Many to one relationship with Business Centers in the United States.  Usually contains several zip codes.</a:t>
            </a:r>
          </a:p>
          <a:p>
            <a:r>
              <a:rPr lang="en-US" dirty="0"/>
              <a:t>Segment: Subsets of all vehicles that describe the type of vehicle.  For example, the full-size truck segment contains all vehicles that are larger trucks.</a:t>
            </a:r>
          </a:p>
          <a:p>
            <a:r>
              <a:rPr lang="en-US" dirty="0"/>
              <a:t>Brand : A brand name for vehicles.  The largest grouping of vehicles outside of segment.  For example, Ram is a brand name of trucks and Jeep is a brand name of compact and mid-size SUVs. </a:t>
            </a:r>
          </a:p>
          <a:p>
            <a:r>
              <a:rPr lang="en-US" dirty="0"/>
              <a:t>SUV : Sport Utility Vehicle.</a:t>
            </a:r>
          </a:p>
          <a:p>
            <a:r>
              <a:rPr lang="en-US" dirty="0"/>
              <a:t>Nameplate : A specific vehicle that tells us and the consumer exactly what type of vehicle this is (minus trim and option distinctions).  For example, “Check out my Jeep Wrangler”.  </a:t>
            </a:r>
          </a:p>
          <a:p>
            <a:r>
              <a:rPr lang="en-US" dirty="0"/>
              <a:t>Trim (Model) : Within a nameplate, a name for the vehicle that distinguishes it from others with the same nameplate.  Usually, trims are differentiated by drive-train, size, and some options.</a:t>
            </a:r>
          </a:p>
          <a:p>
            <a:r>
              <a:rPr lang="en-US" dirty="0"/>
              <a:t>4WD/2WD : 4 Wheel drive and 2 Wheel Drive</a:t>
            </a:r>
          </a:p>
          <a:p>
            <a:r>
              <a:rPr lang="en-US" dirty="0"/>
              <a:t>Options / Features : Additions or alterations to a vehicle that set it apart from others in the same nameplate or sometimes the same trim.  For example, my Cherokee Laredo does not have weather-proof mud-flaps, but yours does.</a:t>
            </a:r>
          </a:p>
        </p:txBody>
      </p:sp>
    </p:spTree>
    <p:extLst>
      <p:ext uri="{BB962C8B-B14F-4D97-AF65-F5344CB8AC3E}">
        <p14:creationId xmlns:p14="http://schemas.microsoft.com/office/powerpoint/2010/main" val="33947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748E78A-EF3B-43B7-9740-0359EB7691C6}"/>
              </a:ext>
            </a:extLst>
          </p:cNvPr>
          <p:cNvSpPr>
            <a:spLocks noGrp="1"/>
          </p:cNvSpPr>
          <p:nvPr>
            <p:ph type="title"/>
          </p:nvPr>
        </p:nvSpPr>
        <p:spPr/>
        <p:txBody>
          <a:bodyPr/>
          <a:lstStyle/>
          <a:p>
            <a:r>
              <a:rPr lang="en-US" dirty="0"/>
              <a:t>Automotive Terminology (FCA)</a:t>
            </a:r>
          </a:p>
        </p:txBody>
      </p:sp>
      <p:pic>
        <p:nvPicPr>
          <p:cNvPr id="4" name="Content Placeholder 3">
            <a:extLst>
              <a:ext uri="{FF2B5EF4-FFF2-40B4-BE49-F238E27FC236}">
                <a16:creationId xmlns:a16="http://schemas.microsoft.com/office/drawing/2014/main" id="{6BF05BCD-5995-45E4-A27C-F57C50D00BF6}"/>
              </a:ext>
            </a:extLst>
          </p:cNvPr>
          <p:cNvPicPr>
            <a:picLocks noGrp="1" noChangeAspect="1"/>
          </p:cNvPicPr>
          <p:nvPr>
            <p:ph idx="1"/>
          </p:nvPr>
        </p:nvPicPr>
        <p:blipFill>
          <a:blip r:embed="rId2"/>
          <a:stretch>
            <a:fillRect/>
          </a:stretch>
        </p:blipFill>
        <p:spPr>
          <a:xfrm>
            <a:off x="3275461" y="1846263"/>
            <a:ext cx="5701403" cy="4022725"/>
          </a:xfrm>
          <a:prstGeom prst="rect">
            <a:avLst/>
          </a:prstGeom>
        </p:spPr>
      </p:pic>
      <p:sp>
        <p:nvSpPr>
          <p:cNvPr id="5" name="Rectangle 4">
            <a:extLst>
              <a:ext uri="{FF2B5EF4-FFF2-40B4-BE49-F238E27FC236}">
                <a16:creationId xmlns:a16="http://schemas.microsoft.com/office/drawing/2014/main" id="{EF30F32C-7B6F-4E69-87CA-9D6A7CDF1441}"/>
              </a:ext>
            </a:extLst>
          </p:cNvPr>
          <p:cNvSpPr/>
          <p:nvPr/>
        </p:nvSpPr>
        <p:spPr>
          <a:xfrm>
            <a:off x="177554" y="5773255"/>
            <a:ext cx="5359153" cy="798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word ‘Model’ appears more frequently than ‘Nameplate’.  This is probably the terminology used at other automotive companies.</a:t>
            </a:r>
          </a:p>
        </p:txBody>
      </p:sp>
    </p:spTree>
    <p:extLst>
      <p:ext uri="{BB962C8B-B14F-4D97-AF65-F5344CB8AC3E}">
        <p14:creationId xmlns:p14="http://schemas.microsoft.com/office/powerpoint/2010/main" val="84433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18A2-7D04-493A-94ED-AE5195D2008B}"/>
              </a:ext>
            </a:extLst>
          </p:cNvPr>
          <p:cNvSpPr>
            <a:spLocks noGrp="1"/>
          </p:cNvSpPr>
          <p:nvPr>
            <p:ph type="title"/>
          </p:nvPr>
        </p:nvSpPr>
        <p:spPr/>
        <p:txBody>
          <a:bodyPr/>
          <a:lstStyle/>
          <a:p>
            <a:r>
              <a:rPr lang="en-US" dirty="0"/>
              <a:t>More Terminology</a:t>
            </a:r>
          </a:p>
        </p:txBody>
      </p:sp>
      <p:sp>
        <p:nvSpPr>
          <p:cNvPr id="3" name="Content Placeholder 2">
            <a:extLst>
              <a:ext uri="{FF2B5EF4-FFF2-40B4-BE49-F238E27FC236}">
                <a16:creationId xmlns:a16="http://schemas.microsoft.com/office/drawing/2014/main" id="{B1D1783A-96DD-4D45-8BE5-9EF28D916A44}"/>
              </a:ext>
            </a:extLst>
          </p:cNvPr>
          <p:cNvSpPr>
            <a:spLocks noGrp="1"/>
          </p:cNvSpPr>
          <p:nvPr>
            <p:ph idx="1"/>
          </p:nvPr>
        </p:nvSpPr>
        <p:spPr/>
        <p:txBody>
          <a:bodyPr/>
          <a:lstStyle/>
          <a:p>
            <a:r>
              <a:rPr lang="en-US" dirty="0"/>
              <a:t>MSRP := Manufacturers Suggested Retail Price (price before any discounts/incentives)</a:t>
            </a:r>
          </a:p>
          <a:p>
            <a:r>
              <a:rPr lang="en-US" dirty="0"/>
              <a:t>Margin := the profit on a product after costs have been deducted</a:t>
            </a:r>
          </a:p>
          <a:p>
            <a:r>
              <a:rPr lang="en-US" dirty="0"/>
              <a:t>COGS := Cost of Goods Sold (tangible costs, such as parts, material and labor)</a:t>
            </a:r>
          </a:p>
          <a:p>
            <a:r>
              <a:rPr lang="en-US" dirty="0"/>
              <a:t>Gross Margin := MSRP – COGS</a:t>
            </a:r>
          </a:p>
        </p:txBody>
      </p:sp>
    </p:spTree>
    <p:extLst>
      <p:ext uri="{BB962C8B-B14F-4D97-AF65-F5344CB8AC3E}">
        <p14:creationId xmlns:p14="http://schemas.microsoft.com/office/powerpoint/2010/main" val="189259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875D-0E17-4C3F-85C6-CBB795CD3DE7}"/>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C724C00-6512-4E79-863D-B6F5BD92C92D}"/>
              </a:ext>
            </a:extLst>
          </p:cNvPr>
          <p:cNvSpPr>
            <a:spLocks noGrp="1"/>
          </p:cNvSpPr>
          <p:nvPr>
            <p:ph idx="1"/>
          </p:nvPr>
        </p:nvSpPr>
        <p:spPr/>
        <p:txBody>
          <a:bodyPr/>
          <a:lstStyle/>
          <a:p>
            <a:pPr>
              <a:buFont typeface="Arial" panose="020B0604020202020204" pitchFamily="34" charset="0"/>
              <a:buChar char="•"/>
            </a:pPr>
            <a:r>
              <a:rPr lang="en-US" dirty="0"/>
              <a:t>Name Trim Model packaging</a:t>
            </a:r>
          </a:p>
          <a:p>
            <a:pPr>
              <a:buFont typeface="Arial" panose="020B0604020202020204" pitchFamily="34" charset="0"/>
              <a:buChar char="•"/>
            </a:pPr>
            <a:r>
              <a:rPr lang="en-US" dirty="0"/>
              <a:t>Use Case: Maximize margin through steps between trim levels, packaging, options, etc.</a:t>
            </a:r>
          </a:p>
          <a:p>
            <a:pPr>
              <a:buFont typeface="Arial" panose="020B0604020202020204" pitchFamily="34" charset="0"/>
              <a:buChar char="•"/>
            </a:pPr>
            <a:r>
              <a:rPr lang="en-US" dirty="0"/>
              <a:t>Final Deliverable: An elasticity model that suggests pricing gaps between trim levels, packaging, options, etc. that will generate the best volume and margin results.</a:t>
            </a:r>
          </a:p>
        </p:txBody>
      </p:sp>
    </p:spTree>
    <p:extLst>
      <p:ext uri="{BB962C8B-B14F-4D97-AF65-F5344CB8AC3E}">
        <p14:creationId xmlns:p14="http://schemas.microsoft.com/office/powerpoint/2010/main" val="40315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A7CB-C48A-4BD8-8D7B-6B62549A80EF}"/>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090749E7-4E3B-4E0A-97BD-BFFB9A28D2B7}"/>
              </a:ext>
            </a:extLst>
          </p:cNvPr>
          <p:cNvSpPr>
            <a:spLocks noGrp="1"/>
          </p:cNvSpPr>
          <p:nvPr>
            <p:ph idx="1"/>
          </p:nvPr>
        </p:nvSpPr>
        <p:spPr/>
        <p:txBody>
          <a:bodyPr>
            <a:normAutofit fontScale="70000" lnSpcReduction="20000"/>
          </a:bodyPr>
          <a:lstStyle/>
          <a:p>
            <a:r>
              <a:rPr lang="en-US" dirty="0"/>
              <a:t>Exploratory Data Analysis (EDA) is a common first step in any analytics project</a:t>
            </a:r>
          </a:p>
          <a:p>
            <a:r>
              <a:rPr lang="en-US" dirty="0"/>
              <a:t>Consists of</a:t>
            </a:r>
          </a:p>
          <a:p>
            <a:pPr>
              <a:buFont typeface="Arial" panose="020B0604020202020204" pitchFamily="34" charset="0"/>
              <a:buChar char="•"/>
            </a:pPr>
            <a:r>
              <a:rPr lang="en-US" dirty="0"/>
              <a:t>Looking for missing data (null and ‘</a:t>
            </a:r>
            <a:r>
              <a:rPr lang="en-US" dirty="0" err="1"/>
              <a:t>NaN</a:t>
            </a:r>
            <a:r>
              <a:rPr lang="en-US" dirty="0"/>
              <a:t>’ or ‘nan’)</a:t>
            </a:r>
          </a:p>
          <a:p>
            <a:pPr>
              <a:buFont typeface="Arial" panose="020B0604020202020204" pitchFamily="34" charset="0"/>
              <a:buChar char="•"/>
            </a:pPr>
            <a:r>
              <a:rPr lang="en-US" dirty="0"/>
              <a:t>Looking for numerical errors and other “artifacts” (extremely high or low values that aren’t outliers)</a:t>
            </a:r>
          </a:p>
          <a:p>
            <a:pPr>
              <a:buFont typeface="Arial" panose="020B0604020202020204" pitchFamily="34" charset="0"/>
              <a:buChar char="•"/>
            </a:pPr>
            <a:r>
              <a:rPr lang="en-US" dirty="0"/>
              <a:t>Looking for spelling errors or differences (“Jeep Renegade” versus “Jeep </a:t>
            </a:r>
            <a:r>
              <a:rPr lang="en-US" dirty="0" err="1"/>
              <a:t>Renagade</a:t>
            </a:r>
            <a:r>
              <a:rPr lang="en-US" dirty="0"/>
              <a:t>” versus “jeep renegade”)</a:t>
            </a:r>
          </a:p>
          <a:p>
            <a:pPr>
              <a:buFont typeface="Arial" panose="020B0604020202020204" pitchFamily="34" charset="0"/>
              <a:buChar char="•"/>
            </a:pPr>
            <a:r>
              <a:rPr lang="en-US" dirty="0"/>
              <a:t>Revealing the distribution of numerical features (next slide)</a:t>
            </a:r>
          </a:p>
          <a:p>
            <a:pPr>
              <a:buFont typeface="Arial" panose="020B0604020202020204" pitchFamily="34" charset="0"/>
              <a:buChar char="•"/>
            </a:pPr>
            <a:r>
              <a:rPr lang="en-US" dirty="0"/>
              <a:t>Describing counts of categorical data</a:t>
            </a:r>
          </a:p>
          <a:p>
            <a:pPr>
              <a:buFont typeface="Arial" panose="020B0604020202020204" pitchFamily="34" charset="0"/>
              <a:buChar char="•"/>
            </a:pPr>
            <a:r>
              <a:rPr lang="en-US" dirty="0"/>
              <a:t>Displaying relationships between features (correlation, bubble charts)</a:t>
            </a:r>
          </a:p>
          <a:p>
            <a:pPr marL="0" indent="0">
              <a:buNone/>
            </a:pPr>
            <a:r>
              <a:rPr lang="en-US" dirty="0"/>
              <a:t>Why?</a:t>
            </a:r>
          </a:p>
          <a:p>
            <a:pPr>
              <a:buFont typeface="Arial" panose="020B0604020202020204" pitchFamily="34" charset="0"/>
              <a:buChar char="•"/>
            </a:pPr>
            <a:r>
              <a:rPr lang="en-US" dirty="0"/>
              <a:t>Without it, analysts can report on metrics such as averages/means incorrectly</a:t>
            </a:r>
          </a:p>
          <a:p>
            <a:pPr>
              <a:buFont typeface="Arial" panose="020B0604020202020204" pitchFamily="34" charset="0"/>
              <a:buChar char="•"/>
            </a:pPr>
            <a:r>
              <a:rPr lang="en-US" dirty="0"/>
              <a:t>Without it, data scientists can fit models that don’t generalize well to new data</a:t>
            </a:r>
          </a:p>
          <a:p>
            <a:pPr>
              <a:buFont typeface="Arial" panose="020B0604020202020204" pitchFamily="34" charset="0"/>
              <a:buChar char="•"/>
            </a:pPr>
            <a:r>
              <a:rPr lang="en-US" dirty="0"/>
              <a:t>With EDA, businesses can make qualified decisions using data</a:t>
            </a:r>
          </a:p>
        </p:txBody>
      </p:sp>
    </p:spTree>
    <p:extLst>
      <p:ext uri="{BB962C8B-B14F-4D97-AF65-F5344CB8AC3E}">
        <p14:creationId xmlns:p14="http://schemas.microsoft.com/office/powerpoint/2010/main" val="296072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8C9-116F-4A45-AAE9-0C4E8F82CB72}"/>
              </a:ext>
            </a:extLst>
          </p:cNvPr>
          <p:cNvSpPr>
            <a:spLocks noGrp="1"/>
          </p:cNvSpPr>
          <p:nvPr>
            <p:ph type="title"/>
          </p:nvPr>
        </p:nvSpPr>
        <p:spPr/>
        <p:txBody>
          <a:bodyPr/>
          <a:lstStyle/>
          <a:p>
            <a:r>
              <a:rPr lang="en-US" dirty="0"/>
              <a:t>Week 1</a:t>
            </a:r>
          </a:p>
        </p:txBody>
      </p:sp>
      <p:sp>
        <p:nvSpPr>
          <p:cNvPr id="3" name="Text Placeholder 2">
            <a:extLst>
              <a:ext uri="{FF2B5EF4-FFF2-40B4-BE49-F238E27FC236}">
                <a16:creationId xmlns:a16="http://schemas.microsoft.com/office/drawing/2014/main" id="{F3350CBF-67BE-4241-950E-4CD3F3EC370A}"/>
              </a:ext>
            </a:extLst>
          </p:cNvPr>
          <p:cNvSpPr>
            <a:spLocks noGrp="1"/>
          </p:cNvSpPr>
          <p:nvPr>
            <p:ph type="body" idx="1"/>
          </p:nvPr>
        </p:nvSpPr>
        <p:spPr/>
        <p:txBody>
          <a:bodyPr/>
          <a:lstStyle/>
          <a:p>
            <a:r>
              <a:rPr lang="en-US" dirty="0"/>
              <a:t>Date: February 12, 2020</a:t>
            </a:r>
          </a:p>
        </p:txBody>
      </p:sp>
    </p:spTree>
    <p:extLst>
      <p:ext uri="{BB962C8B-B14F-4D97-AF65-F5344CB8AC3E}">
        <p14:creationId xmlns:p14="http://schemas.microsoft.com/office/powerpoint/2010/main" val="4136118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12C5-347D-4ECC-B8B3-4A79B451956B}"/>
              </a:ext>
            </a:extLst>
          </p:cNvPr>
          <p:cNvSpPr>
            <a:spLocks noGrp="1"/>
          </p:cNvSpPr>
          <p:nvPr>
            <p:ph type="title"/>
          </p:nvPr>
        </p:nvSpPr>
        <p:spPr/>
        <p:txBody>
          <a:bodyPr/>
          <a:lstStyle/>
          <a:p>
            <a:r>
              <a:rPr lang="en-US" dirty="0"/>
              <a:t>Exploratory Data Analysis - Describe</a:t>
            </a:r>
          </a:p>
        </p:txBody>
      </p:sp>
      <p:pic>
        <p:nvPicPr>
          <p:cNvPr id="4" name="Content Placeholder 3">
            <a:extLst>
              <a:ext uri="{FF2B5EF4-FFF2-40B4-BE49-F238E27FC236}">
                <a16:creationId xmlns:a16="http://schemas.microsoft.com/office/drawing/2014/main" id="{4AD3DE9E-0A41-4B4A-9255-F469C0C3F663}"/>
              </a:ext>
            </a:extLst>
          </p:cNvPr>
          <p:cNvPicPr>
            <a:picLocks noGrp="1" noChangeAspect="1"/>
          </p:cNvPicPr>
          <p:nvPr>
            <p:ph idx="1"/>
          </p:nvPr>
        </p:nvPicPr>
        <p:blipFill>
          <a:blip r:embed="rId2"/>
          <a:stretch>
            <a:fillRect/>
          </a:stretch>
        </p:blipFill>
        <p:spPr>
          <a:xfrm>
            <a:off x="3888105" y="2052636"/>
            <a:ext cx="3219450" cy="2752725"/>
          </a:xfrm>
          <a:prstGeom prst="rect">
            <a:avLst/>
          </a:prstGeom>
        </p:spPr>
      </p:pic>
      <p:pic>
        <p:nvPicPr>
          <p:cNvPr id="5" name="Picture 4">
            <a:extLst>
              <a:ext uri="{FF2B5EF4-FFF2-40B4-BE49-F238E27FC236}">
                <a16:creationId xmlns:a16="http://schemas.microsoft.com/office/drawing/2014/main" id="{30B8104A-F57C-4F96-AF36-2065E3105981}"/>
              </a:ext>
            </a:extLst>
          </p:cNvPr>
          <p:cNvPicPr>
            <a:picLocks noChangeAspect="1"/>
          </p:cNvPicPr>
          <p:nvPr/>
        </p:nvPicPr>
        <p:blipFill>
          <a:blip r:embed="rId3"/>
          <a:stretch>
            <a:fillRect/>
          </a:stretch>
        </p:blipFill>
        <p:spPr>
          <a:xfrm>
            <a:off x="7638962" y="2052637"/>
            <a:ext cx="3516718" cy="2100262"/>
          </a:xfrm>
          <a:prstGeom prst="rect">
            <a:avLst/>
          </a:prstGeom>
        </p:spPr>
      </p:pic>
      <p:pic>
        <p:nvPicPr>
          <p:cNvPr id="7" name="Picture 6">
            <a:extLst>
              <a:ext uri="{FF2B5EF4-FFF2-40B4-BE49-F238E27FC236}">
                <a16:creationId xmlns:a16="http://schemas.microsoft.com/office/drawing/2014/main" id="{42104B18-4E38-4785-84E9-B65AF34C4BB6}"/>
              </a:ext>
            </a:extLst>
          </p:cNvPr>
          <p:cNvPicPr>
            <a:picLocks noChangeAspect="1"/>
          </p:cNvPicPr>
          <p:nvPr/>
        </p:nvPicPr>
        <p:blipFill>
          <a:blip r:embed="rId4"/>
          <a:stretch>
            <a:fillRect/>
          </a:stretch>
        </p:blipFill>
        <p:spPr>
          <a:xfrm>
            <a:off x="1381125" y="2052636"/>
            <a:ext cx="1600200" cy="2752725"/>
          </a:xfrm>
          <a:prstGeom prst="rect">
            <a:avLst/>
          </a:prstGeom>
        </p:spPr>
      </p:pic>
      <p:sp>
        <p:nvSpPr>
          <p:cNvPr id="8" name="Rectangle 7">
            <a:extLst>
              <a:ext uri="{FF2B5EF4-FFF2-40B4-BE49-F238E27FC236}">
                <a16:creationId xmlns:a16="http://schemas.microsoft.com/office/drawing/2014/main" id="{C1B1F4D8-73B9-4D3B-989A-1A691DE6B27C}"/>
              </a:ext>
            </a:extLst>
          </p:cNvPr>
          <p:cNvSpPr/>
          <p:nvPr/>
        </p:nvSpPr>
        <p:spPr>
          <a:xfrm>
            <a:off x="1242874" y="5566299"/>
            <a:ext cx="9912806" cy="57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descriptive methods can include viewing bar charts for categorical data</a:t>
            </a:r>
          </a:p>
        </p:txBody>
      </p:sp>
    </p:spTree>
    <p:extLst>
      <p:ext uri="{BB962C8B-B14F-4D97-AF65-F5344CB8AC3E}">
        <p14:creationId xmlns:p14="http://schemas.microsoft.com/office/powerpoint/2010/main" val="9712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7683-1651-45F0-87E0-6D3FA3754E43}"/>
              </a:ext>
            </a:extLst>
          </p:cNvPr>
          <p:cNvSpPr>
            <a:spLocks noGrp="1"/>
          </p:cNvSpPr>
          <p:nvPr>
            <p:ph type="title"/>
          </p:nvPr>
        </p:nvSpPr>
        <p:spPr/>
        <p:txBody>
          <a:bodyPr/>
          <a:lstStyle/>
          <a:p>
            <a:r>
              <a:rPr lang="en-US" dirty="0"/>
              <a:t>Data distributions – Normal Curve</a:t>
            </a:r>
          </a:p>
        </p:txBody>
      </p:sp>
      <p:pic>
        <p:nvPicPr>
          <p:cNvPr id="5" name="Picture 4">
            <a:extLst>
              <a:ext uri="{FF2B5EF4-FFF2-40B4-BE49-F238E27FC236}">
                <a16:creationId xmlns:a16="http://schemas.microsoft.com/office/drawing/2014/main" id="{DE0E3487-DAC6-4DC6-A6F7-F0AF7BE49142}"/>
              </a:ext>
            </a:extLst>
          </p:cNvPr>
          <p:cNvPicPr>
            <a:picLocks noChangeAspect="1"/>
          </p:cNvPicPr>
          <p:nvPr/>
        </p:nvPicPr>
        <p:blipFill>
          <a:blip r:embed="rId2"/>
          <a:stretch>
            <a:fillRect/>
          </a:stretch>
        </p:blipFill>
        <p:spPr>
          <a:xfrm>
            <a:off x="1947862" y="1871663"/>
            <a:ext cx="4448175" cy="3181350"/>
          </a:xfrm>
          <a:prstGeom prst="rect">
            <a:avLst/>
          </a:prstGeom>
        </p:spPr>
      </p:pic>
      <p:pic>
        <p:nvPicPr>
          <p:cNvPr id="6" name="Content Placeholder 3">
            <a:extLst>
              <a:ext uri="{FF2B5EF4-FFF2-40B4-BE49-F238E27FC236}">
                <a16:creationId xmlns:a16="http://schemas.microsoft.com/office/drawing/2014/main" id="{AFD332F4-CCDF-4F82-9073-B92FE03F70CC}"/>
              </a:ext>
            </a:extLst>
          </p:cNvPr>
          <p:cNvPicPr>
            <a:picLocks noGrp="1" noChangeAspect="1"/>
          </p:cNvPicPr>
          <p:nvPr>
            <p:ph idx="1"/>
          </p:nvPr>
        </p:nvPicPr>
        <p:blipFill>
          <a:blip r:embed="rId3"/>
          <a:stretch>
            <a:fillRect/>
          </a:stretch>
        </p:blipFill>
        <p:spPr>
          <a:xfrm>
            <a:off x="7507605" y="2085975"/>
            <a:ext cx="3219450" cy="2752725"/>
          </a:xfrm>
          <a:prstGeom prst="rect">
            <a:avLst/>
          </a:prstGeom>
        </p:spPr>
      </p:pic>
    </p:spTree>
    <p:extLst>
      <p:ext uri="{BB962C8B-B14F-4D97-AF65-F5344CB8AC3E}">
        <p14:creationId xmlns:p14="http://schemas.microsoft.com/office/powerpoint/2010/main" val="333266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7683-1651-45F0-87E0-6D3FA3754E43}"/>
              </a:ext>
            </a:extLst>
          </p:cNvPr>
          <p:cNvSpPr>
            <a:spLocks noGrp="1"/>
          </p:cNvSpPr>
          <p:nvPr>
            <p:ph type="title"/>
          </p:nvPr>
        </p:nvSpPr>
        <p:spPr/>
        <p:txBody>
          <a:bodyPr/>
          <a:lstStyle/>
          <a:p>
            <a:r>
              <a:rPr lang="en-US" dirty="0"/>
              <a:t>Data distributions – Types of Skew</a:t>
            </a:r>
          </a:p>
        </p:txBody>
      </p:sp>
      <p:pic>
        <p:nvPicPr>
          <p:cNvPr id="4" name="Picture 3">
            <a:extLst>
              <a:ext uri="{FF2B5EF4-FFF2-40B4-BE49-F238E27FC236}">
                <a16:creationId xmlns:a16="http://schemas.microsoft.com/office/drawing/2014/main" id="{E2651DD5-E1E4-4873-87E4-1A46EEFAC987}"/>
              </a:ext>
            </a:extLst>
          </p:cNvPr>
          <p:cNvPicPr>
            <a:picLocks noChangeAspect="1"/>
          </p:cNvPicPr>
          <p:nvPr/>
        </p:nvPicPr>
        <p:blipFill>
          <a:blip r:embed="rId2"/>
          <a:stretch>
            <a:fillRect/>
          </a:stretch>
        </p:blipFill>
        <p:spPr>
          <a:xfrm>
            <a:off x="4655822" y="1939291"/>
            <a:ext cx="3698734" cy="2470784"/>
          </a:xfrm>
          <a:prstGeom prst="rect">
            <a:avLst/>
          </a:prstGeom>
        </p:spPr>
      </p:pic>
      <p:pic>
        <p:nvPicPr>
          <p:cNvPr id="5" name="Picture 4">
            <a:extLst>
              <a:ext uri="{FF2B5EF4-FFF2-40B4-BE49-F238E27FC236}">
                <a16:creationId xmlns:a16="http://schemas.microsoft.com/office/drawing/2014/main" id="{A9A38771-A64D-4A4F-9FED-AC2D124ECB44}"/>
              </a:ext>
            </a:extLst>
          </p:cNvPr>
          <p:cNvPicPr>
            <a:picLocks noChangeAspect="1"/>
          </p:cNvPicPr>
          <p:nvPr/>
        </p:nvPicPr>
        <p:blipFill>
          <a:blip r:embed="rId3"/>
          <a:stretch>
            <a:fillRect/>
          </a:stretch>
        </p:blipFill>
        <p:spPr>
          <a:xfrm>
            <a:off x="1097281" y="1939291"/>
            <a:ext cx="3439864" cy="2470784"/>
          </a:xfrm>
          <a:prstGeom prst="rect">
            <a:avLst/>
          </a:prstGeom>
        </p:spPr>
      </p:pic>
      <p:pic>
        <p:nvPicPr>
          <p:cNvPr id="6" name="Content Placeholder 3">
            <a:extLst>
              <a:ext uri="{FF2B5EF4-FFF2-40B4-BE49-F238E27FC236}">
                <a16:creationId xmlns:a16="http://schemas.microsoft.com/office/drawing/2014/main" id="{4863B64D-C328-4877-A3A3-E524453C6852}"/>
              </a:ext>
            </a:extLst>
          </p:cNvPr>
          <p:cNvPicPr>
            <a:picLocks noGrp="1" noChangeAspect="1"/>
          </p:cNvPicPr>
          <p:nvPr>
            <p:ph idx="1"/>
          </p:nvPr>
        </p:nvPicPr>
        <p:blipFill>
          <a:blip r:embed="rId4"/>
          <a:stretch>
            <a:fillRect/>
          </a:stretch>
        </p:blipFill>
        <p:spPr>
          <a:xfrm>
            <a:off x="8473233" y="1939292"/>
            <a:ext cx="2889706" cy="2470784"/>
          </a:xfrm>
          <a:prstGeom prst="rect">
            <a:avLst/>
          </a:prstGeom>
        </p:spPr>
      </p:pic>
    </p:spTree>
    <p:extLst>
      <p:ext uri="{BB962C8B-B14F-4D97-AF65-F5344CB8AC3E}">
        <p14:creationId xmlns:p14="http://schemas.microsoft.com/office/powerpoint/2010/main" val="428216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C794-59CF-46D2-8693-225034437C1F}"/>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26D5009E-5FD5-42C1-8A1A-1B3D09E26A50}"/>
              </a:ext>
            </a:extLst>
          </p:cNvPr>
          <p:cNvSpPr>
            <a:spLocks noGrp="1"/>
          </p:cNvSpPr>
          <p:nvPr>
            <p:ph idx="1"/>
          </p:nvPr>
        </p:nvSpPr>
        <p:spPr/>
        <p:txBody>
          <a:bodyPr/>
          <a:lstStyle/>
          <a:p>
            <a:pPr>
              <a:buFont typeface="Arial" panose="020B0604020202020204" pitchFamily="34" charset="0"/>
              <a:buChar char="•"/>
            </a:pPr>
            <a:r>
              <a:rPr lang="en-US" dirty="0"/>
              <a:t>Common package for visualizing data using the Python coding language</a:t>
            </a:r>
          </a:p>
          <a:p>
            <a:pPr>
              <a:buFont typeface="Arial" panose="020B0604020202020204" pitchFamily="34" charset="0"/>
              <a:buChar char="•"/>
            </a:pPr>
            <a:r>
              <a:rPr lang="en-US" dirty="0"/>
              <a:t>Very manual to create visualization, but the user has full control</a:t>
            </a:r>
          </a:p>
          <a:p>
            <a:pPr>
              <a:buFont typeface="Arial" panose="020B0604020202020204" pitchFamily="34" charset="0"/>
              <a:buChar char="•"/>
            </a:pPr>
            <a:r>
              <a:rPr lang="en-US" dirty="0"/>
              <a:t>Good for quick plots, but not good for something like a dashboard</a:t>
            </a:r>
          </a:p>
          <a:p>
            <a:pPr>
              <a:buFont typeface="Arial" panose="020B0604020202020204" pitchFamily="34" charset="0"/>
              <a:buChar char="•"/>
            </a:pPr>
            <a:r>
              <a:rPr lang="en-US" dirty="0"/>
              <a:t>We’ll use this statement to import the package: “import </a:t>
            </a:r>
            <a:r>
              <a:rPr lang="en-US" dirty="0" err="1"/>
              <a:t>matplotlib.pyplot</a:t>
            </a:r>
            <a:r>
              <a:rPr lang="en-US" dirty="0"/>
              <a:t> as </a:t>
            </a:r>
            <a:r>
              <a:rPr lang="en-US" dirty="0" err="1"/>
              <a:t>plt</a:t>
            </a:r>
            <a:r>
              <a:rPr lang="en-US" dirty="0"/>
              <a:t>”</a:t>
            </a:r>
          </a:p>
          <a:p>
            <a:pPr>
              <a:buFont typeface="Arial" panose="020B0604020202020204" pitchFamily="34" charset="0"/>
              <a:buChar char="•"/>
            </a:pPr>
            <a:r>
              <a:rPr lang="en-US" dirty="0"/>
              <a:t>Reference: </a:t>
            </a:r>
            <a:r>
              <a:rPr lang="en-US" dirty="0">
                <a:hlinkClick r:id="rId2"/>
              </a:rPr>
              <a:t>https://matplotlib.org/</a:t>
            </a:r>
            <a:endParaRPr lang="en-US" dirty="0"/>
          </a:p>
          <a:p>
            <a:pPr lvl="1">
              <a:buFont typeface="Arial" panose="020B0604020202020204" pitchFamily="34" charset="0"/>
              <a:buChar char="•"/>
            </a:pPr>
            <a:r>
              <a:rPr lang="en-US" dirty="0"/>
              <a:t>Check out the ‘tutorials’ section</a:t>
            </a:r>
          </a:p>
          <a:p>
            <a:endParaRPr lang="en-US" dirty="0"/>
          </a:p>
        </p:txBody>
      </p:sp>
    </p:spTree>
    <p:extLst>
      <p:ext uri="{BB962C8B-B14F-4D97-AF65-F5344CB8AC3E}">
        <p14:creationId xmlns:p14="http://schemas.microsoft.com/office/powerpoint/2010/main" val="1032211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F8327-32D0-428A-9499-3ED1B6B0C9B2}"/>
              </a:ext>
            </a:extLst>
          </p:cNvPr>
          <p:cNvSpPr>
            <a:spLocks noGrp="1"/>
          </p:cNvSpPr>
          <p:nvPr>
            <p:ph type="title"/>
          </p:nvPr>
        </p:nvSpPr>
        <p:spPr/>
        <p:txBody>
          <a:bodyPr/>
          <a:lstStyle/>
          <a:p>
            <a:r>
              <a:rPr lang="en-US" dirty="0"/>
              <a:t>seaborn</a:t>
            </a:r>
          </a:p>
        </p:txBody>
      </p:sp>
      <p:sp>
        <p:nvSpPr>
          <p:cNvPr id="5" name="Content Placeholder 4">
            <a:extLst>
              <a:ext uri="{FF2B5EF4-FFF2-40B4-BE49-F238E27FC236}">
                <a16:creationId xmlns:a16="http://schemas.microsoft.com/office/drawing/2014/main" id="{3678B693-B13B-43B8-82D8-F7F963E03040}"/>
              </a:ext>
            </a:extLst>
          </p:cNvPr>
          <p:cNvSpPr>
            <a:spLocks noGrp="1"/>
          </p:cNvSpPr>
          <p:nvPr>
            <p:ph idx="1"/>
          </p:nvPr>
        </p:nvSpPr>
        <p:spPr/>
        <p:txBody>
          <a:bodyPr/>
          <a:lstStyle/>
          <a:p>
            <a:pPr>
              <a:buFont typeface="Arial" panose="020B0604020202020204" pitchFamily="34" charset="0"/>
              <a:buChar char="•"/>
            </a:pPr>
            <a:r>
              <a:rPr lang="en-US" dirty="0"/>
              <a:t>Another Python visualization package</a:t>
            </a:r>
          </a:p>
          <a:p>
            <a:pPr>
              <a:buFont typeface="Arial" panose="020B0604020202020204" pitchFamily="34" charset="0"/>
              <a:buChar char="•"/>
            </a:pPr>
            <a:r>
              <a:rPr lang="en-US" dirty="0"/>
              <a:t>Built upon the matplotlib library</a:t>
            </a:r>
          </a:p>
          <a:p>
            <a:pPr>
              <a:buFont typeface="Arial" panose="020B0604020202020204" pitchFamily="34" charset="0"/>
              <a:buChar char="•"/>
            </a:pPr>
            <a:r>
              <a:rPr lang="en-US" dirty="0"/>
              <a:t>Looks nicer (in my opinion)</a:t>
            </a:r>
          </a:p>
          <a:p>
            <a:pPr>
              <a:buFont typeface="Arial" panose="020B0604020202020204" pitchFamily="34" charset="0"/>
              <a:buChar char="•"/>
            </a:pPr>
            <a:r>
              <a:rPr lang="en-US" dirty="0"/>
              <a:t>We’ll use this statement to import seaborn: “import seaborn as </a:t>
            </a:r>
            <a:r>
              <a:rPr lang="en-US" dirty="0" err="1"/>
              <a:t>sns</a:t>
            </a:r>
            <a:r>
              <a:rPr lang="en-US" dirty="0"/>
              <a:t>”</a:t>
            </a:r>
          </a:p>
          <a:p>
            <a:pPr>
              <a:buFont typeface="Arial" panose="020B0604020202020204" pitchFamily="34" charset="0"/>
              <a:buChar char="•"/>
            </a:pPr>
            <a:r>
              <a:rPr lang="en-US" dirty="0"/>
              <a:t>Reference: </a:t>
            </a:r>
            <a:r>
              <a:rPr lang="en-US" dirty="0">
                <a:hlinkClick r:id="rId2"/>
              </a:rPr>
              <a:t>https://seaborn.pydata.org/</a:t>
            </a:r>
            <a:endParaRPr lang="en-US" dirty="0"/>
          </a:p>
        </p:txBody>
      </p:sp>
    </p:spTree>
    <p:extLst>
      <p:ext uri="{BB962C8B-B14F-4D97-AF65-F5344CB8AC3E}">
        <p14:creationId xmlns:p14="http://schemas.microsoft.com/office/powerpoint/2010/main" val="2908695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764C-A601-4D02-90C6-754639B6D5D9}"/>
              </a:ext>
            </a:extLst>
          </p:cNvPr>
          <p:cNvSpPr>
            <a:spLocks noGrp="1"/>
          </p:cNvSpPr>
          <p:nvPr>
            <p:ph type="title"/>
          </p:nvPr>
        </p:nvSpPr>
        <p:spPr/>
        <p:txBody>
          <a:bodyPr/>
          <a:lstStyle/>
          <a:p>
            <a:r>
              <a:rPr lang="en-US" dirty="0"/>
              <a:t>Best Practices for Visualizing Data (Some)</a:t>
            </a:r>
          </a:p>
        </p:txBody>
      </p:sp>
      <p:sp>
        <p:nvSpPr>
          <p:cNvPr id="3" name="Content Placeholder 2">
            <a:extLst>
              <a:ext uri="{FF2B5EF4-FFF2-40B4-BE49-F238E27FC236}">
                <a16:creationId xmlns:a16="http://schemas.microsoft.com/office/drawing/2014/main" id="{B23F7499-A652-43BB-88B0-7D665A19BBE5}"/>
              </a:ext>
            </a:extLst>
          </p:cNvPr>
          <p:cNvSpPr>
            <a:spLocks noGrp="1"/>
          </p:cNvSpPr>
          <p:nvPr>
            <p:ph idx="1"/>
          </p:nvPr>
        </p:nvSpPr>
        <p:spPr>
          <a:xfrm>
            <a:off x="1097280" y="1845734"/>
            <a:ext cx="5646251" cy="4023360"/>
          </a:xfrm>
        </p:spPr>
        <p:txBody>
          <a:bodyPr/>
          <a:lstStyle/>
          <a:p>
            <a:pPr marL="457200" indent="-457200">
              <a:buAutoNum type="arabicPeriod"/>
            </a:pPr>
            <a:r>
              <a:rPr lang="en-US" dirty="0"/>
              <a:t>Know your audience</a:t>
            </a:r>
          </a:p>
          <a:p>
            <a:pPr marL="457200" indent="-457200">
              <a:buAutoNum type="arabicPeriod"/>
            </a:pPr>
            <a:r>
              <a:rPr lang="en-US" dirty="0"/>
              <a:t>Keep it simple</a:t>
            </a:r>
          </a:p>
          <a:p>
            <a:pPr marL="457200" indent="-457200">
              <a:buAutoNum type="arabicPeriod"/>
            </a:pPr>
            <a:r>
              <a:rPr lang="en-US" dirty="0"/>
              <a:t>Group together visualizations that demonstrate a theme</a:t>
            </a:r>
          </a:p>
          <a:p>
            <a:pPr marL="457200" indent="-457200">
              <a:buAutoNum type="arabicPeriod"/>
            </a:pPr>
            <a:r>
              <a:rPr lang="en-US" dirty="0"/>
              <a:t>Stay away from 3D plots</a:t>
            </a:r>
          </a:p>
          <a:p>
            <a:pPr marL="457200" indent="-457200">
              <a:buAutoNum type="arabicPeriod"/>
            </a:pPr>
            <a:r>
              <a:rPr lang="en-US" dirty="0"/>
              <a:t>Avoid distorting what the data is telling you</a:t>
            </a:r>
          </a:p>
          <a:p>
            <a:pPr marL="457200" indent="-457200">
              <a:buAutoNum type="arabicPeriod"/>
            </a:pPr>
            <a:endParaRPr lang="en-US" dirty="0">
              <a:hlinkClick r:id="rId2"/>
            </a:endParaRPr>
          </a:p>
          <a:p>
            <a:pPr marL="0" indent="0">
              <a:buNone/>
            </a:pPr>
            <a:r>
              <a:rPr lang="en-US" dirty="0">
                <a:hlinkClick r:id="rId2"/>
              </a:rPr>
              <a:t>Reference: Janis Gulbis </a:t>
            </a:r>
            <a:r>
              <a:rPr lang="en-US" dirty="0">
                <a:hlinkClick r:id="rId3"/>
              </a:rPr>
              <a:t>https://eazybi.com/blog/data_visualization_and_chart_types/</a:t>
            </a:r>
            <a:endParaRPr lang="en-US" dirty="0"/>
          </a:p>
          <a:p>
            <a:pPr marL="0" indent="0">
              <a:buNone/>
            </a:pPr>
            <a:endParaRPr lang="en-US" dirty="0">
              <a:hlinkClick r:id="rId2"/>
            </a:endParaRPr>
          </a:p>
        </p:txBody>
      </p:sp>
      <p:pic>
        <p:nvPicPr>
          <p:cNvPr id="1026" name="Picture 2" descr="Post image">
            <a:extLst>
              <a:ext uri="{FF2B5EF4-FFF2-40B4-BE49-F238E27FC236}">
                <a16:creationId xmlns:a16="http://schemas.microsoft.com/office/drawing/2014/main" id="{E030FDB5-A088-4047-AE12-48A21DEED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531" y="1845734"/>
            <a:ext cx="4351189"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9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764C-A601-4D02-90C6-754639B6D5D9}"/>
              </a:ext>
            </a:extLst>
          </p:cNvPr>
          <p:cNvSpPr>
            <a:spLocks noGrp="1"/>
          </p:cNvSpPr>
          <p:nvPr>
            <p:ph type="title"/>
          </p:nvPr>
        </p:nvSpPr>
        <p:spPr/>
        <p:txBody>
          <a:bodyPr/>
          <a:lstStyle/>
          <a:p>
            <a:r>
              <a:rPr lang="en-US" dirty="0"/>
              <a:t>Avoid Distorting What the Data is Telling You</a:t>
            </a:r>
          </a:p>
        </p:txBody>
      </p:sp>
      <p:pic>
        <p:nvPicPr>
          <p:cNvPr id="6" name="Picture 5">
            <a:extLst>
              <a:ext uri="{FF2B5EF4-FFF2-40B4-BE49-F238E27FC236}">
                <a16:creationId xmlns:a16="http://schemas.microsoft.com/office/drawing/2014/main" id="{35C756A1-2011-4DA1-BDEC-242AE2CE360B}"/>
              </a:ext>
            </a:extLst>
          </p:cNvPr>
          <p:cNvPicPr>
            <a:picLocks noChangeAspect="1"/>
          </p:cNvPicPr>
          <p:nvPr/>
        </p:nvPicPr>
        <p:blipFill>
          <a:blip r:embed="rId2"/>
          <a:stretch>
            <a:fillRect/>
          </a:stretch>
        </p:blipFill>
        <p:spPr>
          <a:xfrm>
            <a:off x="411480" y="1890712"/>
            <a:ext cx="11430000" cy="1800225"/>
          </a:xfrm>
          <a:prstGeom prst="rect">
            <a:avLst/>
          </a:prstGeom>
          <a:ln>
            <a:solidFill>
              <a:schemeClr val="tx1"/>
            </a:solidFill>
          </a:ln>
        </p:spPr>
      </p:pic>
      <p:pic>
        <p:nvPicPr>
          <p:cNvPr id="5" name="Picture 4">
            <a:extLst>
              <a:ext uri="{FF2B5EF4-FFF2-40B4-BE49-F238E27FC236}">
                <a16:creationId xmlns:a16="http://schemas.microsoft.com/office/drawing/2014/main" id="{D56E327C-1B13-4F07-BFB2-5C39F41C2610}"/>
              </a:ext>
            </a:extLst>
          </p:cNvPr>
          <p:cNvPicPr>
            <a:picLocks noChangeAspect="1"/>
          </p:cNvPicPr>
          <p:nvPr/>
        </p:nvPicPr>
        <p:blipFill>
          <a:blip r:embed="rId3"/>
          <a:stretch>
            <a:fillRect/>
          </a:stretch>
        </p:blipFill>
        <p:spPr>
          <a:xfrm>
            <a:off x="8069581" y="3084985"/>
            <a:ext cx="3086099" cy="2946527"/>
          </a:xfrm>
          <a:prstGeom prst="rect">
            <a:avLst/>
          </a:prstGeom>
          <a:ln>
            <a:solidFill>
              <a:schemeClr val="tx1"/>
            </a:solidFill>
          </a:ln>
        </p:spPr>
      </p:pic>
      <p:pic>
        <p:nvPicPr>
          <p:cNvPr id="7" name="Picture 6">
            <a:extLst>
              <a:ext uri="{FF2B5EF4-FFF2-40B4-BE49-F238E27FC236}">
                <a16:creationId xmlns:a16="http://schemas.microsoft.com/office/drawing/2014/main" id="{FA8769BA-8333-43AF-9356-EFCAE8ABCD42}"/>
              </a:ext>
            </a:extLst>
          </p:cNvPr>
          <p:cNvPicPr>
            <a:picLocks noChangeAspect="1"/>
          </p:cNvPicPr>
          <p:nvPr/>
        </p:nvPicPr>
        <p:blipFill>
          <a:blip r:embed="rId4"/>
          <a:stretch>
            <a:fillRect/>
          </a:stretch>
        </p:blipFill>
        <p:spPr>
          <a:xfrm>
            <a:off x="411480" y="3863339"/>
            <a:ext cx="3238361" cy="2168173"/>
          </a:xfrm>
          <a:prstGeom prst="rect">
            <a:avLst/>
          </a:prstGeom>
          <a:ln>
            <a:solidFill>
              <a:schemeClr val="tx1"/>
            </a:solidFill>
          </a:ln>
        </p:spPr>
      </p:pic>
      <p:pic>
        <p:nvPicPr>
          <p:cNvPr id="8" name="Picture 7">
            <a:extLst>
              <a:ext uri="{FF2B5EF4-FFF2-40B4-BE49-F238E27FC236}">
                <a16:creationId xmlns:a16="http://schemas.microsoft.com/office/drawing/2014/main" id="{A2716164-6DB4-43A8-9037-C4B3EF4B737B}"/>
              </a:ext>
            </a:extLst>
          </p:cNvPr>
          <p:cNvPicPr>
            <a:picLocks noChangeAspect="1"/>
          </p:cNvPicPr>
          <p:nvPr/>
        </p:nvPicPr>
        <p:blipFill>
          <a:blip r:embed="rId5"/>
          <a:stretch>
            <a:fillRect/>
          </a:stretch>
        </p:blipFill>
        <p:spPr>
          <a:xfrm>
            <a:off x="3764280" y="3897912"/>
            <a:ext cx="3779520" cy="1762125"/>
          </a:xfrm>
          <a:prstGeom prst="rect">
            <a:avLst/>
          </a:prstGeom>
        </p:spPr>
      </p:pic>
      <p:pic>
        <p:nvPicPr>
          <p:cNvPr id="9" name="Picture 8">
            <a:extLst>
              <a:ext uri="{FF2B5EF4-FFF2-40B4-BE49-F238E27FC236}">
                <a16:creationId xmlns:a16="http://schemas.microsoft.com/office/drawing/2014/main" id="{91A691DF-47BA-4037-8739-59E3EB6D3370}"/>
              </a:ext>
            </a:extLst>
          </p:cNvPr>
          <p:cNvPicPr>
            <a:picLocks noChangeAspect="1"/>
          </p:cNvPicPr>
          <p:nvPr/>
        </p:nvPicPr>
        <p:blipFill>
          <a:blip r:embed="rId6"/>
          <a:stretch>
            <a:fillRect/>
          </a:stretch>
        </p:blipFill>
        <p:spPr>
          <a:xfrm>
            <a:off x="3764280" y="5660037"/>
            <a:ext cx="3779520" cy="371475"/>
          </a:xfrm>
          <a:prstGeom prst="rect">
            <a:avLst/>
          </a:prstGeom>
        </p:spPr>
      </p:pic>
    </p:spTree>
    <p:extLst>
      <p:ext uri="{BB962C8B-B14F-4D97-AF65-F5344CB8AC3E}">
        <p14:creationId xmlns:p14="http://schemas.microsoft.com/office/powerpoint/2010/main" val="334065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DD3F-65C2-456B-9F71-C4E29FFF53CD}"/>
              </a:ext>
            </a:extLst>
          </p:cNvPr>
          <p:cNvSpPr>
            <a:spLocks noGrp="1"/>
          </p:cNvSpPr>
          <p:nvPr>
            <p:ph type="title"/>
          </p:nvPr>
        </p:nvSpPr>
        <p:spPr/>
        <p:txBody>
          <a:bodyPr/>
          <a:lstStyle/>
          <a:p>
            <a:r>
              <a:rPr lang="en-US" dirty="0"/>
              <a:t>Practice - Notebook</a:t>
            </a:r>
          </a:p>
        </p:txBody>
      </p:sp>
      <p:sp>
        <p:nvSpPr>
          <p:cNvPr id="3" name="Content Placeholder 2">
            <a:extLst>
              <a:ext uri="{FF2B5EF4-FFF2-40B4-BE49-F238E27FC236}">
                <a16:creationId xmlns:a16="http://schemas.microsoft.com/office/drawing/2014/main" id="{DCB7ECE7-4E83-4C09-A3FF-A15AEE8520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6765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March 4,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r>
              <a:rPr lang="en-US" dirty="0"/>
              <a:t>Exploratory Data </a:t>
            </a:r>
            <a:r>
              <a:rPr lang="en-US" dirty="0" err="1"/>
              <a:t>Analysis.ipynb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a:t>Simple </a:t>
            </a:r>
            <a:r>
              <a:rPr lang="en-US" dirty="0" err="1"/>
              <a:t>Viz.ipynb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r>
              <a:rPr lang="en-US" dirty="0"/>
              <a:t>Advanced </a:t>
            </a:r>
            <a:r>
              <a:rPr lang="en-US" dirty="0" err="1"/>
              <a:t>Viz.ipynb</a:t>
            </a:r>
            <a:endParaRPr lang="en-US" dirty="0"/>
          </a:p>
          <a:p>
            <a:pPr lvl="1">
              <a:buFont typeface="Arial" panose="020B0604020202020204" pitchFamily="34" charset="0"/>
              <a:buChar char="•"/>
            </a:pPr>
            <a:r>
              <a:rPr lang="en-US" dirty="0"/>
              <a:t>Complete and upload to </a:t>
            </a:r>
            <a:r>
              <a:rPr lang="en-US" dirty="0" err="1"/>
              <a:t>github</a:t>
            </a:r>
            <a:endParaRPr lang="en-US" dirty="0"/>
          </a:p>
          <a:p>
            <a:pPr lvl="1">
              <a:buFont typeface="Arial" panose="020B0604020202020204" pitchFamily="34" charset="0"/>
              <a:buChar char="•"/>
            </a:pPr>
            <a:r>
              <a:rPr lang="en-US" dirty="0"/>
              <a:t>Add your name to submitted document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04468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3</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4, 2020</a:t>
            </a:r>
          </a:p>
          <a:p>
            <a:endParaRPr lang="en-US" dirty="0"/>
          </a:p>
        </p:txBody>
      </p:sp>
    </p:spTree>
    <p:extLst>
      <p:ext uri="{BB962C8B-B14F-4D97-AF65-F5344CB8AC3E}">
        <p14:creationId xmlns:p14="http://schemas.microsoft.com/office/powerpoint/2010/main" val="306487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Arial" panose="020B0604020202020204" pitchFamily="34" charset="0"/>
              <a:buChar char="•"/>
            </a:pPr>
            <a:r>
              <a:rPr lang="en-US" dirty="0"/>
              <a:t>Intro to class topics, expectations, and schedule</a:t>
            </a:r>
          </a:p>
          <a:p>
            <a:pPr>
              <a:buFont typeface="Arial" panose="020B0604020202020204" pitchFamily="34" charset="0"/>
              <a:buChar char="•"/>
            </a:pPr>
            <a:r>
              <a:rPr lang="en-US" dirty="0"/>
              <a:t>Personal Introductions</a:t>
            </a:r>
          </a:p>
          <a:p>
            <a:pPr>
              <a:buFont typeface="Arial" panose="020B0604020202020204" pitchFamily="34" charset="0"/>
              <a:buChar char="•"/>
            </a:pPr>
            <a:r>
              <a:rPr lang="en-US" dirty="0"/>
              <a:t>Create a </a:t>
            </a:r>
            <a:r>
              <a:rPr lang="en-US" dirty="0" err="1"/>
              <a:t>Github</a:t>
            </a:r>
            <a:r>
              <a:rPr lang="en-US" dirty="0"/>
              <a:t> account</a:t>
            </a:r>
          </a:p>
          <a:p>
            <a:pPr>
              <a:buFont typeface="Arial" panose="020B0604020202020204" pitchFamily="34" charset="0"/>
              <a:buChar char="•"/>
            </a:pPr>
            <a:r>
              <a:rPr lang="en-US" dirty="0"/>
              <a:t>Create a private repo and add the instructor</a:t>
            </a:r>
          </a:p>
          <a:p>
            <a:pPr>
              <a:buFont typeface="Arial" panose="020B0604020202020204" pitchFamily="34" charset="0"/>
              <a:buChar char="•"/>
            </a:pPr>
            <a:r>
              <a:rPr lang="en-US" dirty="0"/>
              <a:t>Intro to Python coding language</a:t>
            </a:r>
          </a:p>
          <a:p>
            <a:pPr>
              <a:buFont typeface="Arial" panose="020B0604020202020204" pitchFamily="34" charset="0"/>
              <a:buChar char="•"/>
            </a:pPr>
            <a:r>
              <a:rPr lang="en-US" dirty="0"/>
              <a:t>Pandas </a:t>
            </a:r>
            <a:r>
              <a:rPr lang="en-US" dirty="0" err="1"/>
              <a:t>Dataframes</a:t>
            </a:r>
            <a:r>
              <a:rPr lang="en-US" dirty="0"/>
              <a:t> Introduction</a:t>
            </a:r>
          </a:p>
        </p:txBody>
      </p:sp>
    </p:spTree>
    <p:extLst>
      <p:ext uri="{BB962C8B-B14F-4D97-AF65-F5344CB8AC3E}">
        <p14:creationId xmlns:p14="http://schemas.microsoft.com/office/powerpoint/2010/main" val="2318727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Arial" panose="020B0604020202020204" pitchFamily="34" charset="0"/>
              <a:buChar char="•"/>
            </a:pPr>
            <a:r>
              <a:rPr lang="en-US" dirty="0"/>
              <a:t>Split into teams</a:t>
            </a:r>
          </a:p>
          <a:p>
            <a:pPr>
              <a:buFont typeface="Arial" panose="020B0604020202020204" pitchFamily="34" charset="0"/>
              <a:buChar char="•"/>
            </a:pPr>
            <a:r>
              <a:rPr lang="en-US" dirty="0"/>
              <a:t>Review last week’s EDA results – any interesting results? Any ideas?</a:t>
            </a:r>
          </a:p>
          <a:p>
            <a:pPr>
              <a:buFont typeface="Arial" panose="020B0604020202020204" pitchFamily="34" charset="0"/>
              <a:buChar char="•"/>
            </a:pPr>
            <a:r>
              <a:rPr lang="en-US" dirty="0"/>
              <a:t>Back to problem statement/description</a:t>
            </a:r>
          </a:p>
          <a:p>
            <a:pPr>
              <a:buFont typeface="Arial" panose="020B0604020202020204" pitchFamily="34" charset="0"/>
              <a:buChar char="•"/>
            </a:pPr>
            <a:r>
              <a:rPr lang="en-US" dirty="0"/>
              <a:t>Custom functions to create new columns</a:t>
            </a:r>
          </a:p>
          <a:p>
            <a:pPr>
              <a:buFont typeface="Arial" panose="020B0604020202020204" pitchFamily="34" charset="0"/>
              <a:buChar char="•"/>
            </a:pPr>
            <a:r>
              <a:rPr lang="en-US" dirty="0"/>
              <a:t>Data cleaning- imputation and null values</a:t>
            </a:r>
          </a:p>
          <a:p>
            <a:pPr>
              <a:buFont typeface="Arial" panose="020B0604020202020204" pitchFamily="34" charset="0"/>
              <a:buChar char="•"/>
            </a:pPr>
            <a:r>
              <a:rPr lang="en-US" dirty="0"/>
              <a:t>Begin transformation pipeline</a:t>
            </a:r>
          </a:p>
        </p:txBody>
      </p:sp>
    </p:spTree>
    <p:extLst>
      <p:ext uri="{BB962C8B-B14F-4D97-AF65-F5344CB8AC3E}">
        <p14:creationId xmlns:p14="http://schemas.microsoft.com/office/powerpoint/2010/main" val="3238083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Custom functions to create new columns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normAutofit lnSpcReduction="10000"/>
          </a:bodyPr>
          <a:lstStyle/>
          <a:p>
            <a:r>
              <a:rPr lang="en-US" dirty="0"/>
              <a:t>The </a:t>
            </a:r>
            <a:r>
              <a:rPr lang="en-US" b="1" dirty="0"/>
              <a:t>apply</a:t>
            </a:r>
            <a:r>
              <a:rPr lang="en-US" dirty="0"/>
              <a:t> function</a:t>
            </a:r>
          </a:p>
          <a:p>
            <a:r>
              <a:rPr lang="en-US" dirty="0"/>
              <a:t>The</a:t>
            </a:r>
            <a:r>
              <a:rPr lang="en-US" b="1" dirty="0"/>
              <a:t> </a:t>
            </a:r>
            <a:r>
              <a:rPr lang="en-US" b="1" dirty="0" err="1"/>
              <a:t>applymap</a:t>
            </a:r>
            <a:r>
              <a:rPr lang="en-US" b="1" dirty="0"/>
              <a:t> </a:t>
            </a:r>
            <a:r>
              <a:rPr lang="en-US" dirty="0"/>
              <a:t>function</a:t>
            </a:r>
          </a:p>
          <a:p>
            <a:endParaRPr lang="en-US" dirty="0"/>
          </a:p>
          <a:p>
            <a:endParaRPr lang="en-US" dirty="0"/>
          </a:p>
          <a:p>
            <a:endParaRPr lang="en-US" dirty="0"/>
          </a:p>
          <a:p>
            <a:endParaRPr lang="en-US" dirty="0"/>
          </a:p>
          <a:p>
            <a:endParaRPr lang="en-US" dirty="0"/>
          </a:p>
          <a:p>
            <a:r>
              <a:rPr lang="en-US" dirty="0">
                <a:hlinkClick r:id="rId2"/>
              </a:rPr>
              <a:t>https://pandas.pydata.org/pandas-docs/stable/reference/api/pandas.DataFrame.apply.html</a:t>
            </a:r>
            <a:endParaRPr lang="en-US" dirty="0"/>
          </a:p>
          <a:p>
            <a:r>
              <a:rPr lang="en-US" dirty="0">
                <a:hlinkClick r:id="rId3"/>
              </a:rPr>
              <a:t>https://pandas.pydata.org/pandas-docs/stable/reference/api/pandas.DataFrame.applymap.html</a:t>
            </a:r>
            <a:endParaRPr lang="en-US" dirty="0"/>
          </a:p>
          <a:p>
            <a:endParaRPr lang="en-US" dirty="0"/>
          </a:p>
        </p:txBody>
      </p:sp>
    </p:spTree>
    <p:extLst>
      <p:ext uri="{BB962C8B-B14F-4D97-AF65-F5344CB8AC3E}">
        <p14:creationId xmlns:p14="http://schemas.microsoft.com/office/powerpoint/2010/main" val="2886212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Custom functions to create new columns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Lambda functions</a:t>
            </a:r>
          </a:p>
          <a:p>
            <a:r>
              <a:rPr lang="en-US" dirty="0"/>
              <a:t>Reference: </a:t>
            </a:r>
            <a:r>
              <a:rPr lang="en-US" dirty="0">
                <a:hlinkClick r:id="rId2"/>
              </a:rPr>
              <a:t>https://realpython.com/python-lambda/</a:t>
            </a:r>
            <a:endParaRPr lang="en-US" dirty="0"/>
          </a:p>
          <a:p>
            <a:r>
              <a:rPr lang="en-US" dirty="0"/>
              <a:t>List Comprehension</a:t>
            </a:r>
          </a:p>
          <a:p>
            <a:r>
              <a:rPr lang="en-US" dirty="0"/>
              <a:t>Reference: </a:t>
            </a:r>
            <a:r>
              <a:rPr lang="en-US" dirty="0">
                <a:hlinkClick r:id="rId3"/>
              </a:rPr>
              <a:t>https://docs.python.org/3/tutorial/datastructures.html</a:t>
            </a:r>
            <a:endParaRPr lang="en-US" dirty="0"/>
          </a:p>
          <a:p>
            <a:endParaRPr lang="en-US" dirty="0"/>
          </a:p>
        </p:txBody>
      </p:sp>
    </p:spTree>
    <p:extLst>
      <p:ext uri="{BB962C8B-B14F-4D97-AF65-F5344CB8AC3E}">
        <p14:creationId xmlns:p14="http://schemas.microsoft.com/office/powerpoint/2010/main" val="1940170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Data cleaning- imputation and null values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Displaying null records: print(</a:t>
            </a:r>
            <a:r>
              <a:rPr lang="en-US" dirty="0" err="1"/>
              <a:t>dataset.isnull</a:t>
            </a:r>
            <a:r>
              <a:rPr lang="en-US" dirty="0"/>
              <a:t>().sum())</a:t>
            </a:r>
          </a:p>
          <a:p>
            <a:r>
              <a:rPr lang="en-US" dirty="0"/>
              <a:t>The </a:t>
            </a:r>
            <a:r>
              <a:rPr lang="en-US" b="1" dirty="0" err="1"/>
              <a:t>fillna</a:t>
            </a:r>
            <a:r>
              <a:rPr lang="en-US" dirty="0"/>
              <a:t> method</a:t>
            </a:r>
          </a:p>
          <a:p>
            <a:r>
              <a:rPr lang="en-US" dirty="0"/>
              <a:t>The </a:t>
            </a:r>
            <a:r>
              <a:rPr lang="en-US" b="1" dirty="0"/>
              <a:t>replace</a:t>
            </a:r>
            <a:r>
              <a:rPr lang="en-US" dirty="0"/>
              <a:t> method</a:t>
            </a:r>
          </a:p>
          <a:p>
            <a:r>
              <a:rPr lang="en-US" dirty="0"/>
              <a:t>The </a:t>
            </a:r>
            <a:r>
              <a:rPr lang="en-US" b="1" dirty="0" err="1"/>
              <a:t>dropna</a:t>
            </a:r>
            <a:r>
              <a:rPr lang="en-US" dirty="0"/>
              <a:t> method: </a:t>
            </a:r>
            <a:r>
              <a:rPr lang="en-US" dirty="0">
                <a:hlinkClick r:id="rId2"/>
              </a:rPr>
              <a:t>https://machinelearningmastery.com/handle-missing-data-python/</a:t>
            </a:r>
            <a:endParaRPr lang="en-US" dirty="0"/>
          </a:p>
          <a:p>
            <a:endParaRPr lang="en-US" dirty="0"/>
          </a:p>
        </p:txBody>
      </p:sp>
    </p:spTree>
    <p:extLst>
      <p:ext uri="{BB962C8B-B14F-4D97-AF65-F5344CB8AC3E}">
        <p14:creationId xmlns:p14="http://schemas.microsoft.com/office/powerpoint/2010/main" val="1397306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Data cleaning- imputation and null values</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Mean imputation with </a:t>
            </a:r>
            <a:r>
              <a:rPr lang="en-US" dirty="0" err="1"/>
              <a:t>sklearn</a:t>
            </a:r>
            <a:r>
              <a:rPr lang="en-US" dirty="0"/>
              <a:t> impute transform</a:t>
            </a:r>
          </a:p>
          <a:p>
            <a:r>
              <a:rPr lang="en-US" dirty="0"/>
              <a:t>Median imputation with </a:t>
            </a:r>
            <a:r>
              <a:rPr lang="en-US" dirty="0" err="1"/>
              <a:t>sklearn</a:t>
            </a:r>
            <a:r>
              <a:rPr lang="en-US" dirty="0"/>
              <a:t> impute transform</a:t>
            </a:r>
          </a:p>
          <a:p>
            <a:endParaRPr lang="en-US" dirty="0"/>
          </a:p>
        </p:txBody>
      </p:sp>
    </p:spTree>
    <p:extLst>
      <p:ext uri="{BB962C8B-B14F-4D97-AF65-F5344CB8AC3E}">
        <p14:creationId xmlns:p14="http://schemas.microsoft.com/office/powerpoint/2010/main" val="1454460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797D-D25F-4519-BBBD-CA9CE8C6C2ED}"/>
              </a:ext>
            </a:extLst>
          </p:cNvPr>
          <p:cNvSpPr>
            <a:spLocks noGrp="1"/>
          </p:cNvSpPr>
          <p:nvPr>
            <p:ph type="title"/>
          </p:nvPr>
        </p:nvSpPr>
        <p:spPr/>
        <p:txBody>
          <a:bodyPr/>
          <a:lstStyle/>
          <a:p>
            <a:r>
              <a:rPr lang="en-US" dirty="0"/>
              <a:t>Practice in Notebook</a:t>
            </a:r>
          </a:p>
        </p:txBody>
      </p:sp>
      <p:sp>
        <p:nvSpPr>
          <p:cNvPr id="3" name="Content Placeholder 2">
            <a:extLst>
              <a:ext uri="{FF2B5EF4-FFF2-40B4-BE49-F238E27FC236}">
                <a16:creationId xmlns:a16="http://schemas.microsoft.com/office/drawing/2014/main" id="{871D611E-F048-4388-BAFB-2958B0046040}"/>
              </a:ext>
            </a:extLst>
          </p:cNvPr>
          <p:cNvSpPr>
            <a:spLocks noGrp="1"/>
          </p:cNvSpPr>
          <p:nvPr>
            <p:ph idx="1"/>
          </p:nvPr>
        </p:nvSpPr>
        <p:spPr/>
        <p:txBody>
          <a:bodyPr/>
          <a:lstStyle/>
          <a:p>
            <a:r>
              <a:rPr lang="en-US" dirty="0"/>
              <a:t>Data Transformation Pipeline Notebook</a:t>
            </a:r>
          </a:p>
          <a:p>
            <a:r>
              <a:rPr lang="en-US" dirty="0"/>
              <a:t>Data Transformation Pipeline (Complete) Notebook</a:t>
            </a:r>
          </a:p>
        </p:txBody>
      </p:sp>
    </p:spTree>
    <p:extLst>
      <p:ext uri="{BB962C8B-B14F-4D97-AF65-F5344CB8AC3E}">
        <p14:creationId xmlns:p14="http://schemas.microsoft.com/office/powerpoint/2010/main" val="2143343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March 11,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r>
              <a:rPr lang="en-US" dirty="0"/>
              <a:t>Define a segment of code that accomplishes the tasks discussed in class (Data Science Practicum for Business with Python – Data Transformation Pipeline - Winter 2020)</a:t>
            </a:r>
          </a:p>
          <a:p>
            <a:pPr lvl="1">
              <a:buFont typeface="Arial" panose="020B0604020202020204" pitchFamily="34" charset="0"/>
              <a:buChar char="•"/>
            </a:pPr>
            <a:r>
              <a:rPr lang="en-US" dirty="0"/>
              <a:t>Remember, there needs to be a target and features left over</a:t>
            </a:r>
          </a:p>
          <a:p>
            <a:pPr>
              <a:buFont typeface="Arial" panose="020B0604020202020204" pitchFamily="34" charset="0"/>
              <a:buChar char="•"/>
            </a:pPr>
            <a:r>
              <a:rPr lang="en-US" dirty="0"/>
              <a:t>Finish EDA documentation in a Notebook using the markdown language and showcase a single visualization you feel is important</a:t>
            </a:r>
          </a:p>
          <a:p>
            <a:pPr lvl="1">
              <a:buFont typeface="Arial" panose="020B0604020202020204" pitchFamily="34" charset="0"/>
              <a:buChar char="•"/>
            </a:pPr>
            <a:r>
              <a:rPr lang="en-US" dirty="0"/>
              <a:t>Do this individually, then submit to your </a:t>
            </a:r>
            <a:r>
              <a:rPr lang="en-US" dirty="0" err="1"/>
              <a:t>github</a:t>
            </a:r>
            <a:r>
              <a:rPr lang="en-US" dirty="0"/>
              <a:t> account with me as a reviewer</a:t>
            </a:r>
          </a:p>
          <a:p>
            <a:pPr>
              <a:buFont typeface="Arial" panose="020B0604020202020204" pitchFamily="34" charset="0"/>
              <a:buChar char="•"/>
            </a:pPr>
            <a:r>
              <a:rPr lang="en-US" dirty="0"/>
              <a:t>Gather or collaborate with your team members to align on what you saw from the EDA and the data transformation steps you think are needed so far and list them somewhere for your own benefit (don’t have to submit anything here)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906621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4</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18, 2020 </a:t>
            </a:r>
          </a:p>
          <a:p>
            <a:endParaRPr lang="en-US" dirty="0"/>
          </a:p>
        </p:txBody>
      </p:sp>
    </p:spTree>
    <p:extLst>
      <p:ext uri="{BB962C8B-B14F-4D97-AF65-F5344CB8AC3E}">
        <p14:creationId xmlns:p14="http://schemas.microsoft.com/office/powerpoint/2010/main" val="896067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Team meeting – 15 minutes</a:t>
            </a:r>
          </a:p>
          <a:p>
            <a:pPr lvl="1">
              <a:buFont typeface="Arial" panose="020B0604020202020204" pitchFamily="34" charset="0"/>
              <a:buChar char="•"/>
            </a:pPr>
            <a:r>
              <a:rPr lang="en-US" dirty="0"/>
              <a:t>Talk about what classes you are currently taking for an introduction</a:t>
            </a:r>
          </a:p>
          <a:p>
            <a:pPr lvl="1">
              <a:buFont typeface="Arial" panose="020B0604020202020204" pitchFamily="34" charset="0"/>
              <a:buChar char="•"/>
            </a:pPr>
            <a:r>
              <a:rPr lang="en-US" dirty="0"/>
              <a:t>Create a list of emails for your team members in Outlook/Google</a:t>
            </a:r>
          </a:p>
          <a:p>
            <a:pPr lvl="1">
              <a:buFont typeface="Arial" panose="020B0604020202020204" pitchFamily="34" charset="0"/>
              <a:buChar char="•"/>
            </a:pPr>
            <a:r>
              <a:rPr lang="en-US" dirty="0"/>
              <a:t>What is a good meeting time/place outside of class for you to meet if you must?</a:t>
            </a:r>
          </a:p>
          <a:p>
            <a:pPr lvl="1">
              <a:buFont typeface="Arial" panose="020B0604020202020204" pitchFamily="34" charset="0"/>
              <a:buChar char="•"/>
            </a:pPr>
            <a:r>
              <a:rPr lang="en-US" dirty="0"/>
              <a:t>Talk about the finished Data Transformation pipeline</a:t>
            </a:r>
          </a:p>
          <a:p>
            <a:pPr lvl="1">
              <a:buFont typeface="Arial" panose="020B0604020202020204" pitchFamily="34" charset="0"/>
              <a:buChar char="•"/>
            </a:pPr>
            <a:r>
              <a:rPr lang="en-US" dirty="0"/>
              <a:t>What would you do if we added another column to the original data?</a:t>
            </a:r>
          </a:p>
          <a:p>
            <a:pPr>
              <a:buFont typeface="Arial" panose="020B0604020202020204" pitchFamily="34" charset="0"/>
              <a:buChar char="•"/>
            </a:pPr>
            <a:r>
              <a:rPr lang="en-US" dirty="0"/>
              <a:t>Problem statement </a:t>
            </a:r>
          </a:p>
          <a:p>
            <a:pPr>
              <a:buFont typeface="Arial" panose="020B0604020202020204" pitchFamily="34" charset="0"/>
              <a:buChar char="•"/>
            </a:pPr>
            <a:r>
              <a:rPr lang="en-US" dirty="0"/>
              <a:t>Elasticity – what does this mean?</a:t>
            </a:r>
          </a:p>
          <a:p>
            <a:pPr lvl="1">
              <a:buFont typeface="Arial" panose="020B0604020202020204" pitchFamily="34" charset="0"/>
              <a:buChar char="•"/>
            </a:pPr>
            <a:r>
              <a:rPr lang="en-US" dirty="0"/>
              <a:t>How we can we estimate elasticity of a product (in this case, vehicle)?</a:t>
            </a:r>
          </a:p>
          <a:p>
            <a:pPr>
              <a:buFont typeface="Arial" panose="020B0604020202020204" pitchFamily="34" charset="0"/>
              <a:buChar char="•"/>
            </a:pPr>
            <a:r>
              <a:rPr lang="en-US" dirty="0"/>
              <a:t>Machine learning introduction – What is machine learning?</a:t>
            </a:r>
          </a:p>
          <a:p>
            <a:pPr>
              <a:buFont typeface="Arial" panose="020B0604020202020204" pitchFamily="34" charset="0"/>
              <a:buChar char="•"/>
            </a:pPr>
            <a:r>
              <a:rPr lang="en-US" dirty="0"/>
              <a:t>Regression type problems (Notebook)</a:t>
            </a:r>
          </a:p>
          <a:p>
            <a:pPr>
              <a:buFont typeface="Arial" panose="020B0604020202020204" pitchFamily="34" charset="0"/>
              <a:buChar char="•"/>
            </a:pPr>
            <a:r>
              <a:rPr lang="en-US" dirty="0"/>
              <a:t>Log transformations (Notebook)</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4873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725C-1506-4B6F-A6FE-9EF50679A937}"/>
              </a:ext>
            </a:extLst>
          </p:cNvPr>
          <p:cNvSpPr>
            <a:spLocks noGrp="1"/>
          </p:cNvSpPr>
          <p:nvPr>
            <p:ph type="title"/>
          </p:nvPr>
        </p:nvSpPr>
        <p:spPr/>
        <p:txBody>
          <a:bodyPr/>
          <a:lstStyle/>
          <a:p>
            <a:r>
              <a:rPr lang="en-US" dirty="0"/>
              <a:t>Team meeting – 15 minutes</a:t>
            </a:r>
          </a:p>
        </p:txBody>
      </p:sp>
      <p:sp>
        <p:nvSpPr>
          <p:cNvPr id="3" name="Content Placeholder 2">
            <a:extLst>
              <a:ext uri="{FF2B5EF4-FFF2-40B4-BE49-F238E27FC236}">
                <a16:creationId xmlns:a16="http://schemas.microsoft.com/office/drawing/2014/main" id="{C7FF3695-742A-4C16-97AF-C4187F5BB7C6}"/>
              </a:ext>
            </a:extLst>
          </p:cNvPr>
          <p:cNvSpPr>
            <a:spLocks noGrp="1"/>
          </p:cNvSpPr>
          <p:nvPr>
            <p:ph idx="1"/>
          </p:nvPr>
        </p:nvSpPr>
        <p:spPr/>
        <p:txBody>
          <a:bodyPr/>
          <a:lstStyle/>
          <a:p>
            <a:pPr>
              <a:buFont typeface="Arial" panose="020B0604020202020204" pitchFamily="34" charset="0"/>
              <a:buChar char="•"/>
            </a:pPr>
            <a:r>
              <a:rPr lang="en-US" dirty="0"/>
              <a:t>Team meeting – 15 minutes</a:t>
            </a:r>
          </a:p>
          <a:p>
            <a:pPr lvl="1">
              <a:buFont typeface="Arial" panose="020B0604020202020204" pitchFamily="34" charset="0"/>
              <a:buChar char="•"/>
            </a:pPr>
            <a:r>
              <a:rPr lang="en-US" dirty="0"/>
              <a:t>Talk about what classes you are currently taking for an introduction</a:t>
            </a:r>
          </a:p>
          <a:p>
            <a:pPr lvl="1">
              <a:buFont typeface="Arial" panose="020B0604020202020204" pitchFamily="34" charset="0"/>
              <a:buChar char="•"/>
            </a:pPr>
            <a:r>
              <a:rPr lang="en-US" dirty="0"/>
              <a:t>Create a list of emails for your team members in Outlook/Google</a:t>
            </a:r>
          </a:p>
          <a:p>
            <a:pPr lvl="1">
              <a:buFont typeface="Arial" panose="020B0604020202020204" pitchFamily="34" charset="0"/>
              <a:buChar char="•"/>
            </a:pPr>
            <a:r>
              <a:rPr lang="en-US" dirty="0"/>
              <a:t>What is a good meeting time/place outside of class for you to meet if you must?</a:t>
            </a:r>
          </a:p>
          <a:p>
            <a:pPr lvl="1">
              <a:buFont typeface="Arial" panose="020B0604020202020204" pitchFamily="34" charset="0"/>
              <a:buChar char="•"/>
            </a:pPr>
            <a:r>
              <a:rPr lang="en-US" dirty="0"/>
              <a:t>Talk about the finished Data Transformation pipeline</a:t>
            </a:r>
          </a:p>
          <a:p>
            <a:pPr lvl="1">
              <a:buFont typeface="Arial" panose="020B0604020202020204" pitchFamily="34" charset="0"/>
              <a:buChar char="•"/>
            </a:pPr>
            <a:r>
              <a:rPr lang="en-US" dirty="0"/>
              <a:t>What would you do if we added another column to the original data?</a:t>
            </a:r>
          </a:p>
          <a:p>
            <a:endParaRPr lang="en-US" dirty="0"/>
          </a:p>
        </p:txBody>
      </p:sp>
    </p:spTree>
    <p:extLst>
      <p:ext uri="{BB962C8B-B14F-4D97-AF65-F5344CB8AC3E}">
        <p14:creationId xmlns:p14="http://schemas.microsoft.com/office/powerpoint/2010/main" val="72216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a:t>Class Introduction &amp; Expectations</a:t>
            </a:r>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fontScale="85000" lnSpcReduction="10000"/>
          </a:bodyPr>
          <a:lstStyle/>
          <a:p>
            <a:r>
              <a:rPr lang="en-US" dirty="0"/>
              <a:t>Introduction</a:t>
            </a:r>
          </a:p>
          <a:p>
            <a:r>
              <a:rPr lang="en-US" dirty="0"/>
              <a:t>Each lecture will have the same format:</a:t>
            </a:r>
          </a:p>
          <a:p>
            <a:pPr marL="457200" indent="-457200">
              <a:buFont typeface="+mj-lt"/>
              <a:buAutoNum type="arabicPeriod"/>
            </a:pPr>
            <a:r>
              <a:rPr lang="en-US" dirty="0"/>
              <a:t>A quick recap of the homework due/last week’s topics, question &amp; answer session</a:t>
            </a:r>
          </a:p>
          <a:p>
            <a:pPr marL="457200" indent="-457200">
              <a:buFont typeface="+mj-lt"/>
              <a:buAutoNum type="arabicPeriod"/>
            </a:pPr>
            <a:r>
              <a:rPr lang="en-US" dirty="0"/>
              <a:t>Presentation slides from this deck</a:t>
            </a:r>
          </a:p>
          <a:p>
            <a:pPr marL="457200" indent="-457200">
              <a:buFont typeface="+mj-lt"/>
              <a:buAutoNum type="arabicPeriod"/>
            </a:pPr>
            <a:r>
              <a:rPr lang="en-US" dirty="0"/>
              <a:t>Switch to notebooks</a:t>
            </a:r>
          </a:p>
          <a:p>
            <a:pPr marL="0" indent="0">
              <a:buNone/>
            </a:pPr>
            <a:r>
              <a:rPr lang="en-US" dirty="0"/>
              <a:t>Expectations</a:t>
            </a:r>
          </a:p>
          <a:p>
            <a:pPr>
              <a:buFont typeface="Arial" panose="020B0604020202020204" pitchFamily="34" charset="0"/>
              <a:buChar char="•"/>
            </a:pPr>
            <a:r>
              <a:rPr lang="en-US" dirty="0"/>
              <a:t>Students will attend class regularly (At least 5 lectures) and be respectful of other students and instructor</a:t>
            </a:r>
          </a:p>
          <a:p>
            <a:pPr>
              <a:buFont typeface="Arial" panose="020B0604020202020204" pitchFamily="34" charset="0"/>
              <a:buChar char="•"/>
            </a:pPr>
            <a:r>
              <a:rPr lang="en-US" dirty="0"/>
              <a:t>Students will submit all assigned notebooks and code snippets either on a private </a:t>
            </a:r>
            <a:r>
              <a:rPr lang="en-US" dirty="0" err="1"/>
              <a:t>Github</a:t>
            </a:r>
            <a:r>
              <a:rPr lang="en-US" dirty="0"/>
              <a:t> repo or via email</a:t>
            </a:r>
          </a:p>
          <a:p>
            <a:pPr>
              <a:buFont typeface="Arial" panose="020B0604020202020204" pitchFamily="34" charset="0"/>
              <a:buChar char="•"/>
            </a:pPr>
            <a:r>
              <a:rPr lang="en-US" dirty="0"/>
              <a:t>Students will complete a final exam covering the course’s topics and score a passing grade (C letter grade)</a:t>
            </a:r>
          </a:p>
          <a:p>
            <a:pPr>
              <a:buFont typeface="Arial" panose="020B0604020202020204" pitchFamily="34" charset="0"/>
              <a:buChar char="•"/>
            </a:pPr>
            <a:r>
              <a:rPr lang="en-US" dirty="0"/>
              <a:t>Course is pass/fail and worth 1 credit</a:t>
            </a:r>
          </a:p>
        </p:txBody>
      </p:sp>
    </p:spTree>
    <p:extLst>
      <p:ext uri="{BB962C8B-B14F-4D97-AF65-F5344CB8AC3E}">
        <p14:creationId xmlns:p14="http://schemas.microsoft.com/office/powerpoint/2010/main" val="3235052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875D-0E17-4C3F-85C6-CBB795CD3DE7}"/>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C724C00-6512-4E79-863D-B6F5BD92C92D}"/>
              </a:ext>
            </a:extLst>
          </p:cNvPr>
          <p:cNvSpPr>
            <a:spLocks noGrp="1"/>
          </p:cNvSpPr>
          <p:nvPr>
            <p:ph idx="1"/>
          </p:nvPr>
        </p:nvSpPr>
        <p:spPr/>
        <p:txBody>
          <a:bodyPr>
            <a:normAutofit fontScale="92500"/>
          </a:bodyPr>
          <a:lstStyle/>
          <a:p>
            <a:pPr>
              <a:buFont typeface="Arial" panose="020B0604020202020204" pitchFamily="34" charset="0"/>
              <a:buChar char="•"/>
            </a:pPr>
            <a:r>
              <a:rPr lang="en-US" dirty="0"/>
              <a:t>Name Trim Model packaging</a:t>
            </a:r>
          </a:p>
          <a:p>
            <a:pPr>
              <a:buFont typeface="Arial" panose="020B0604020202020204" pitchFamily="34" charset="0"/>
              <a:buChar char="•"/>
            </a:pPr>
            <a:r>
              <a:rPr lang="en-US" dirty="0"/>
              <a:t>Use Case: Maximize margin through steps between trim levels, packaging, options, etc.</a:t>
            </a:r>
          </a:p>
          <a:p>
            <a:pPr>
              <a:buFont typeface="Arial" panose="020B0604020202020204" pitchFamily="34" charset="0"/>
              <a:buChar char="•"/>
            </a:pPr>
            <a:r>
              <a:rPr lang="en-US" dirty="0"/>
              <a:t>Final Deliverable: An elasticity model that suggests pricing gaps between trim levels, packaging, options, etc. that will generate the best volume and margin results.</a:t>
            </a:r>
          </a:p>
          <a:p>
            <a:pPr>
              <a:buFont typeface="Arial" panose="020B0604020202020204" pitchFamily="34" charset="0"/>
              <a:buChar char="•"/>
            </a:pPr>
            <a:endParaRPr lang="en-US" dirty="0"/>
          </a:p>
          <a:p>
            <a:pPr marL="0" indent="0">
              <a:buNone/>
            </a:pPr>
            <a:r>
              <a:rPr lang="en-US" dirty="0"/>
              <a:t>Notes</a:t>
            </a:r>
          </a:p>
          <a:p>
            <a:pPr>
              <a:buFont typeface="Wingdings" panose="05000000000000000000" pitchFamily="2" charset="2"/>
              <a:buChar char="Ø"/>
            </a:pPr>
            <a:r>
              <a:rPr lang="en-US" dirty="0"/>
              <a:t>The stakeholders use the term ‘elasticity’ model in their description…what does that even mean?</a:t>
            </a:r>
          </a:p>
          <a:p>
            <a:pPr>
              <a:buFont typeface="Wingdings" panose="05000000000000000000" pitchFamily="2" charset="2"/>
              <a:buChar char="Ø"/>
            </a:pPr>
            <a:r>
              <a:rPr lang="en-US" dirty="0"/>
              <a:t>Would a price </a:t>
            </a:r>
            <a:r>
              <a:rPr lang="en-US" i="1" dirty="0"/>
              <a:t>decrease</a:t>
            </a:r>
            <a:r>
              <a:rPr lang="en-US" dirty="0"/>
              <a:t> in one trim level mean a volume </a:t>
            </a:r>
            <a:r>
              <a:rPr lang="en-US" i="1" dirty="0"/>
              <a:t>decrease </a:t>
            </a:r>
            <a:r>
              <a:rPr lang="en-US" dirty="0"/>
              <a:t>for another trim (cannibalization)?</a:t>
            </a:r>
          </a:p>
          <a:p>
            <a:pPr>
              <a:buFont typeface="Wingdings" panose="05000000000000000000" pitchFamily="2" charset="2"/>
              <a:buChar char="Ø"/>
            </a:pPr>
            <a:r>
              <a:rPr lang="en-US" dirty="0"/>
              <a:t>Is there a ‘sweet spot’ for price of a trim so we can maximize volume and not impact another trim?</a:t>
            </a:r>
          </a:p>
        </p:txBody>
      </p:sp>
    </p:spTree>
    <p:extLst>
      <p:ext uri="{BB962C8B-B14F-4D97-AF65-F5344CB8AC3E}">
        <p14:creationId xmlns:p14="http://schemas.microsoft.com/office/powerpoint/2010/main" val="875913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F9DE-6F63-453A-B408-B7B4413AA5D4}"/>
              </a:ext>
            </a:extLst>
          </p:cNvPr>
          <p:cNvSpPr>
            <a:spLocks noGrp="1"/>
          </p:cNvSpPr>
          <p:nvPr>
            <p:ph type="title"/>
          </p:nvPr>
        </p:nvSpPr>
        <p:spPr/>
        <p:txBody>
          <a:bodyPr/>
          <a:lstStyle/>
          <a:p>
            <a:r>
              <a:rPr lang="en-US" dirty="0"/>
              <a:t>Elasticity</a:t>
            </a:r>
          </a:p>
        </p:txBody>
      </p:sp>
      <p:sp>
        <p:nvSpPr>
          <p:cNvPr id="4" name="Content Placeholder 3">
            <a:extLst>
              <a:ext uri="{FF2B5EF4-FFF2-40B4-BE49-F238E27FC236}">
                <a16:creationId xmlns:a16="http://schemas.microsoft.com/office/drawing/2014/main" id="{0344A77C-3881-4775-8665-783B9DF15CEB}"/>
              </a:ext>
            </a:extLst>
          </p:cNvPr>
          <p:cNvSpPr>
            <a:spLocks noGrp="1"/>
          </p:cNvSpPr>
          <p:nvPr>
            <p:ph sz="half" idx="1"/>
          </p:nvPr>
        </p:nvSpPr>
        <p:spPr/>
        <p:txBody>
          <a:bodyPr/>
          <a:lstStyle/>
          <a:p>
            <a:r>
              <a:rPr lang="en-US" dirty="0"/>
              <a:t>What is “elasticity?”</a:t>
            </a:r>
          </a:p>
          <a:p>
            <a:r>
              <a:rPr lang="en-US" dirty="0"/>
              <a:t>Elasticity is a concept that tells us how much the change of one thing leads to change in another</a:t>
            </a:r>
          </a:p>
          <a:p>
            <a:r>
              <a:rPr lang="en-US" dirty="0"/>
              <a:t>In our example (and most): How much does a change in price mean a change in sales (volume)?</a:t>
            </a:r>
          </a:p>
          <a:p>
            <a:r>
              <a:rPr lang="en-US" dirty="0"/>
              <a:t>It is also a metric that can be easily interpreted</a:t>
            </a:r>
          </a:p>
          <a:p>
            <a:r>
              <a:rPr lang="en-US" dirty="0"/>
              <a:t>The metric usually is not the same (constant) at all price points, but sometimes it is and can be a useful assumption</a:t>
            </a:r>
          </a:p>
        </p:txBody>
      </p:sp>
      <p:pic>
        <p:nvPicPr>
          <p:cNvPr id="2050" name="Picture 2">
            <a:extLst>
              <a:ext uri="{FF2B5EF4-FFF2-40B4-BE49-F238E27FC236}">
                <a16:creationId xmlns:a16="http://schemas.microsoft.com/office/drawing/2014/main" id="{8A4A767E-9B45-4D4C-A726-0F578AB51E3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6924" y="1846263"/>
            <a:ext cx="453975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1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47A9F236-ED85-44D3-91B8-E8952AD3F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id="{4E89E1FD-9FA0-4E24-89E8-540A0AC2C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3">
            <a:extLst>
              <a:ext uri="{FF2B5EF4-FFF2-40B4-BE49-F238E27FC236}">
                <a16:creationId xmlns:a16="http://schemas.microsoft.com/office/drawing/2014/main" id="{388D1F77-20AC-463C-A15D-F38BE42073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3AD47-0F5C-4441-A551-01FBB353A853}"/>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a:t>Elasticity – Go to the Board</a:t>
            </a:r>
            <a:endParaRPr lang="en-US" dirty="0"/>
          </a:p>
        </p:txBody>
      </p:sp>
      <p:sp>
        <p:nvSpPr>
          <p:cNvPr id="2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5CCCD98A-D96C-4AFB-B4B2-21E38056FA85}"/>
              </a:ext>
            </a:extLst>
          </p:cNvPr>
          <p:cNvSpPr>
            <a:spLocks noGrp="1"/>
          </p:cNvSpPr>
          <p:nvPr>
            <p:ph type="body" idx="1"/>
          </p:nvPr>
        </p:nvSpPr>
        <p:spPr>
          <a:xfrm>
            <a:off x="1100051" y="5225240"/>
            <a:ext cx="10058400" cy="1143000"/>
          </a:xfrm>
        </p:spPr>
        <p:txBody>
          <a:bodyPr vert="horz" lIns="91440" tIns="45720" rIns="91440" bIns="45720" rtlCol="0">
            <a:normAutofit/>
          </a:bodyPr>
          <a:lstStyle/>
          <a:p>
            <a:r>
              <a:rPr lang="en-US" dirty="0">
                <a:solidFill>
                  <a:srgbClr val="FFFFFF"/>
                </a:solidFill>
              </a:rPr>
              <a:t>Much easier than reading from slides</a:t>
            </a:r>
          </a:p>
        </p:txBody>
      </p:sp>
      <p:sp>
        <p:nvSpPr>
          <p:cNvPr id="29" name="Rectangle 1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8968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9B07-304D-444A-816B-22C15ED48490}"/>
              </a:ext>
            </a:extLst>
          </p:cNvPr>
          <p:cNvSpPr>
            <a:spLocks noGrp="1"/>
          </p:cNvSpPr>
          <p:nvPr>
            <p:ph type="title"/>
          </p:nvPr>
        </p:nvSpPr>
        <p:spPr/>
        <p:txBody>
          <a:bodyPr/>
          <a:lstStyle/>
          <a:p>
            <a:r>
              <a:rPr lang="en-US" dirty="0"/>
              <a:t>What is Machine Learning?</a:t>
            </a:r>
          </a:p>
        </p:txBody>
      </p:sp>
      <p:graphicFrame>
        <p:nvGraphicFramePr>
          <p:cNvPr id="4" name="Content Placeholder 3">
            <a:extLst>
              <a:ext uri="{FF2B5EF4-FFF2-40B4-BE49-F238E27FC236}">
                <a16:creationId xmlns:a16="http://schemas.microsoft.com/office/drawing/2014/main" id="{ADE1C9CB-FD92-49DB-A81B-6BAB4C3EFDA3}"/>
              </a:ext>
            </a:extLst>
          </p:cNvPr>
          <p:cNvGraphicFramePr>
            <a:graphicFrameLocks noGrp="1"/>
          </p:cNvGraphicFramePr>
          <p:nvPr>
            <p:ph sz="half" idx="1"/>
            <p:extLst>
              <p:ext uri="{D42A27DB-BD31-4B8C-83A1-F6EECF244321}">
                <p14:modId xmlns:p14="http://schemas.microsoft.com/office/powerpoint/2010/main" val="4086841365"/>
              </p:ext>
            </p:extLst>
          </p:nvPr>
        </p:nvGraphicFramePr>
        <p:xfrm>
          <a:off x="1096963" y="1846263"/>
          <a:ext cx="493871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62743E33-D299-4835-B31A-85267056BEB8}"/>
              </a:ext>
            </a:extLst>
          </p:cNvPr>
          <p:cNvSpPr>
            <a:spLocks noGrp="1"/>
          </p:cNvSpPr>
          <p:nvPr>
            <p:ph sz="half" idx="2"/>
          </p:nvPr>
        </p:nvSpPr>
        <p:spPr/>
        <p:txBody>
          <a:bodyPr/>
          <a:lstStyle/>
          <a:p>
            <a:r>
              <a:rPr lang="en-US" dirty="0"/>
              <a:t>Artificial Intelligence (AI): A computer and data driven solution that performs a talk that usually takes the intelligence of a human to complete.</a:t>
            </a:r>
          </a:p>
          <a:p>
            <a:r>
              <a:rPr lang="en-US" dirty="0"/>
              <a:t>Machine Learning: A computer’s (machine’s) ability to learn patterns from data that allow it to complete a specific task.</a:t>
            </a:r>
          </a:p>
          <a:p>
            <a:r>
              <a:rPr lang="en-US" dirty="0"/>
              <a:t>Deep Learning: A subset of machine learning that uses techniques that mimic the actions of a human brain.</a:t>
            </a:r>
          </a:p>
        </p:txBody>
      </p:sp>
    </p:spTree>
    <p:extLst>
      <p:ext uri="{BB962C8B-B14F-4D97-AF65-F5344CB8AC3E}">
        <p14:creationId xmlns:p14="http://schemas.microsoft.com/office/powerpoint/2010/main" val="2152180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normAutofit/>
          </a:bodyPr>
          <a:lstStyle/>
          <a:p>
            <a:r>
              <a:rPr lang="en-US" dirty="0"/>
              <a:t>Unsupervised versus Supervised Learning</a:t>
            </a:r>
          </a:p>
        </p:txBody>
      </p:sp>
      <p:sp>
        <p:nvSpPr>
          <p:cNvPr id="4" name="Text Placeholder 3">
            <a:extLst>
              <a:ext uri="{FF2B5EF4-FFF2-40B4-BE49-F238E27FC236}">
                <a16:creationId xmlns:a16="http://schemas.microsoft.com/office/drawing/2014/main" id="{A53ABA73-CB48-4C5F-B569-55A7FFB478C9}"/>
              </a:ext>
            </a:extLst>
          </p:cNvPr>
          <p:cNvSpPr>
            <a:spLocks noGrp="1"/>
          </p:cNvSpPr>
          <p:nvPr>
            <p:ph type="body" idx="1"/>
          </p:nvPr>
        </p:nvSpPr>
        <p:spPr/>
        <p:txBody>
          <a:bodyPr/>
          <a:lstStyle/>
          <a:p>
            <a:r>
              <a:rPr lang="en-US" dirty="0"/>
              <a:t>Unsupervised</a:t>
            </a:r>
          </a:p>
        </p:txBody>
      </p:sp>
      <p:sp>
        <p:nvSpPr>
          <p:cNvPr id="5" name="Content Placeholder 4">
            <a:extLst>
              <a:ext uri="{FF2B5EF4-FFF2-40B4-BE49-F238E27FC236}">
                <a16:creationId xmlns:a16="http://schemas.microsoft.com/office/drawing/2014/main" id="{124D30D5-5E69-42C0-B6DD-2B5C1DC96A6B}"/>
              </a:ext>
            </a:extLst>
          </p:cNvPr>
          <p:cNvSpPr>
            <a:spLocks noGrp="1"/>
          </p:cNvSpPr>
          <p:nvPr>
            <p:ph sz="half" idx="2"/>
          </p:nvPr>
        </p:nvSpPr>
        <p:spPr/>
        <p:txBody>
          <a:bodyPr/>
          <a:lstStyle/>
          <a:p>
            <a:pPr marL="0" indent="0">
              <a:buNone/>
            </a:pPr>
            <a:r>
              <a:rPr lang="en-US" dirty="0"/>
              <a:t>Analytics and machine learning techniques that look for patterns in data without a target.</a:t>
            </a:r>
          </a:p>
          <a:p>
            <a:pPr marL="0" indent="0">
              <a:buNone/>
            </a:pPr>
            <a:r>
              <a:rPr lang="en-US" dirty="0"/>
              <a:t>Examples:</a:t>
            </a:r>
          </a:p>
          <a:p>
            <a:pPr>
              <a:buFont typeface="Arial" panose="020B0604020202020204" pitchFamily="34" charset="0"/>
              <a:buChar char="•"/>
            </a:pPr>
            <a:r>
              <a:rPr lang="en-US" dirty="0"/>
              <a:t>K-means clustering</a:t>
            </a:r>
          </a:p>
          <a:p>
            <a:pPr>
              <a:buFont typeface="Arial" panose="020B0604020202020204" pitchFamily="34" charset="0"/>
              <a:buChar char="•"/>
            </a:pPr>
            <a:r>
              <a:rPr lang="en-US" dirty="0"/>
              <a:t>KNN</a:t>
            </a:r>
          </a:p>
          <a:p>
            <a:pPr>
              <a:buFont typeface="Arial" panose="020B0604020202020204" pitchFamily="34" charset="0"/>
              <a:buChar char="•"/>
            </a:pPr>
            <a:r>
              <a:rPr lang="en-US" dirty="0"/>
              <a:t>Principal components analysis</a:t>
            </a:r>
          </a:p>
          <a:p>
            <a:pPr marL="0" indent="0">
              <a:buNone/>
            </a:pPr>
            <a:endParaRPr lang="en-US" dirty="0"/>
          </a:p>
          <a:p>
            <a:pPr marL="0" indent="0">
              <a:buNone/>
            </a:pPr>
            <a:endParaRPr lang="en-US" dirty="0"/>
          </a:p>
        </p:txBody>
      </p:sp>
      <p:sp>
        <p:nvSpPr>
          <p:cNvPr id="6" name="Text Placeholder 5">
            <a:extLst>
              <a:ext uri="{FF2B5EF4-FFF2-40B4-BE49-F238E27FC236}">
                <a16:creationId xmlns:a16="http://schemas.microsoft.com/office/drawing/2014/main" id="{C0ECE3F4-A11B-4BB6-A4A2-D441B992440F}"/>
              </a:ext>
            </a:extLst>
          </p:cNvPr>
          <p:cNvSpPr>
            <a:spLocks noGrp="1"/>
          </p:cNvSpPr>
          <p:nvPr>
            <p:ph type="body" sz="quarter" idx="3"/>
          </p:nvPr>
        </p:nvSpPr>
        <p:spPr/>
        <p:txBody>
          <a:bodyPr/>
          <a:lstStyle/>
          <a:p>
            <a:r>
              <a:rPr lang="en-US" dirty="0">
                <a:highlight>
                  <a:srgbClr val="FFFF00"/>
                </a:highlight>
              </a:rPr>
              <a:t>supervised</a:t>
            </a:r>
          </a:p>
        </p:txBody>
      </p:sp>
      <p:sp>
        <p:nvSpPr>
          <p:cNvPr id="7" name="Content Placeholder 6">
            <a:extLst>
              <a:ext uri="{FF2B5EF4-FFF2-40B4-BE49-F238E27FC236}">
                <a16:creationId xmlns:a16="http://schemas.microsoft.com/office/drawing/2014/main" id="{90B44E02-DF1E-441A-8F16-7A1ABB36C257}"/>
              </a:ext>
            </a:extLst>
          </p:cNvPr>
          <p:cNvSpPr>
            <a:spLocks noGrp="1"/>
          </p:cNvSpPr>
          <p:nvPr>
            <p:ph sz="quarter" idx="4"/>
          </p:nvPr>
        </p:nvSpPr>
        <p:spPr/>
        <p:txBody>
          <a:bodyPr/>
          <a:lstStyle/>
          <a:p>
            <a:r>
              <a:rPr lang="en-US" dirty="0"/>
              <a:t>Machine learning techniques that look for patterns in data that best explain a target.</a:t>
            </a:r>
          </a:p>
          <a:p>
            <a:r>
              <a:rPr lang="en-US" dirty="0"/>
              <a:t>Examples:</a:t>
            </a:r>
          </a:p>
          <a:p>
            <a:pPr>
              <a:buFont typeface="Arial" panose="020B0604020202020204" pitchFamily="34" charset="0"/>
              <a:buChar char="•"/>
            </a:pPr>
            <a:r>
              <a:rPr lang="en-US" dirty="0"/>
              <a:t>Elastic net regression</a:t>
            </a:r>
          </a:p>
          <a:p>
            <a:pPr>
              <a:buFont typeface="Arial" panose="020B0604020202020204" pitchFamily="34" charset="0"/>
              <a:buChar char="•"/>
            </a:pPr>
            <a:r>
              <a:rPr lang="en-US" dirty="0"/>
              <a:t>Spline regression</a:t>
            </a:r>
          </a:p>
          <a:p>
            <a:pPr>
              <a:buFont typeface="Arial" panose="020B0604020202020204" pitchFamily="34" charset="0"/>
              <a:buChar char="•"/>
            </a:pPr>
            <a:r>
              <a:rPr lang="en-US" dirty="0"/>
              <a:t>Neural networks</a:t>
            </a:r>
          </a:p>
          <a:p>
            <a:pPr>
              <a:buFont typeface="Arial" panose="020B0604020202020204" pitchFamily="34" charset="0"/>
              <a:buChar char="•"/>
            </a:pPr>
            <a:r>
              <a:rPr lang="en-US" dirty="0"/>
              <a:t>Random Forest Classifiers</a:t>
            </a:r>
          </a:p>
        </p:txBody>
      </p:sp>
    </p:spTree>
    <p:extLst>
      <p:ext uri="{BB962C8B-B14F-4D97-AF65-F5344CB8AC3E}">
        <p14:creationId xmlns:p14="http://schemas.microsoft.com/office/powerpoint/2010/main" val="639860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6EECE1-4016-4AF2-8028-91070003901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Regression Type Problems</a:t>
            </a:r>
          </a:p>
        </p:txBody>
      </p:sp>
      <p:sp>
        <p:nvSpPr>
          <p:cNvPr id="4" name="Content Placeholder 3">
            <a:extLst>
              <a:ext uri="{FF2B5EF4-FFF2-40B4-BE49-F238E27FC236}">
                <a16:creationId xmlns:a16="http://schemas.microsoft.com/office/drawing/2014/main" id="{D4561760-4D84-410D-B4A0-9371D63B7D3E}"/>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Calibri" panose="020F0502020204030204" pitchFamily="34" charset="0"/>
              <a:buChar char="•"/>
            </a:pPr>
            <a:r>
              <a:rPr lang="en-US" dirty="0"/>
              <a:t>Regression problems are supervised learning problems with a continuous target.</a:t>
            </a:r>
          </a:p>
          <a:p>
            <a:pPr>
              <a:buFont typeface="Calibri" panose="020F0502020204030204" pitchFamily="34" charset="0"/>
              <a:buChar char="•"/>
            </a:pPr>
            <a:r>
              <a:rPr lang="en-US" dirty="0"/>
              <a:t>Think about predicting a number on a scale</a:t>
            </a:r>
          </a:p>
          <a:p>
            <a:r>
              <a:rPr lang="en-US" dirty="0"/>
              <a:t>Examples:</a:t>
            </a:r>
          </a:p>
          <a:p>
            <a:pPr>
              <a:buFont typeface="Calibri" panose="020F0502020204030204" pitchFamily="34" charset="0"/>
              <a:buChar char="•"/>
            </a:pPr>
            <a:r>
              <a:rPr lang="en-US" dirty="0"/>
              <a:t>How </a:t>
            </a:r>
            <a:r>
              <a:rPr lang="en-US" i="1" dirty="0"/>
              <a:t>long</a:t>
            </a:r>
            <a:r>
              <a:rPr lang="en-US" dirty="0"/>
              <a:t> will a shipment take to be delivered?</a:t>
            </a:r>
          </a:p>
          <a:p>
            <a:pPr>
              <a:buFont typeface="Calibri" panose="020F0502020204030204" pitchFamily="34" charset="0"/>
              <a:buChar char="•"/>
            </a:pPr>
            <a:r>
              <a:rPr lang="en-US" dirty="0"/>
              <a:t>How </a:t>
            </a:r>
            <a:r>
              <a:rPr lang="en-US" i="1" dirty="0"/>
              <a:t>many</a:t>
            </a:r>
            <a:r>
              <a:rPr lang="en-US" dirty="0"/>
              <a:t> mugs will we sell in January if we decrease price?</a:t>
            </a:r>
          </a:p>
          <a:p>
            <a:pPr>
              <a:buFont typeface="Calibri" panose="020F0502020204030204" pitchFamily="34" charset="0"/>
              <a:buChar char="•"/>
            </a:pPr>
            <a:r>
              <a:rPr lang="en-US" dirty="0"/>
              <a:t>What will the auctioned price of a product be at auction based on historical auctions of similar products?</a:t>
            </a:r>
          </a:p>
          <a:p>
            <a:pPr marL="0" indent="0">
              <a:buFont typeface="Calibri" panose="020F0502020204030204" pitchFamily="34" charset="0"/>
              <a:buNone/>
            </a:pPr>
            <a:endParaRPr lang="en-US" dirty="0"/>
          </a:p>
        </p:txBody>
      </p:sp>
      <p:pic>
        <p:nvPicPr>
          <p:cNvPr id="6" name="Picture 2">
            <a:extLst>
              <a:ext uri="{FF2B5EF4-FFF2-40B4-BE49-F238E27FC236}">
                <a16:creationId xmlns:a16="http://schemas.microsoft.com/office/drawing/2014/main" id="{AC19632F-483D-44A7-95A9-6E9629256E8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020570" y="2476158"/>
            <a:ext cx="3135109" cy="2351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0AAFBC-841A-4F97-B32C-7CF0CCF48C11}"/>
              </a:ext>
            </a:extLst>
          </p:cNvPr>
          <p:cNvSpPr txBox="1"/>
          <p:nvPr/>
        </p:nvSpPr>
        <p:spPr>
          <a:xfrm>
            <a:off x="7839076" y="4873672"/>
            <a:ext cx="3316604" cy="369332"/>
          </a:xfrm>
          <a:prstGeom prst="rect">
            <a:avLst/>
          </a:prstGeom>
          <a:noFill/>
        </p:spPr>
        <p:txBody>
          <a:bodyPr wrap="square" rtlCol="0">
            <a:spAutoFit/>
          </a:bodyPr>
          <a:lstStyle/>
          <a:p>
            <a:pPr defTabSz="914400">
              <a:lnSpc>
                <a:spcPct val="90000"/>
              </a:lnSpc>
              <a:spcAft>
                <a:spcPts val="600"/>
              </a:spcAft>
              <a:buClr>
                <a:schemeClr val="accent1"/>
              </a:buClr>
              <a:buFont typeface="Calibri" panose="020F0502020204030204" pitchFamily="34" charset="0"/>
            </a:pPr>
            <a:r>
              <a:rPr lang="en-US" sz="1000" dirty="0">
                <a:solidFill>
                  <a:schemeClr val="tx1">
                    <a:lumMod val="75000"/>
                    <a:lumOff val="25000"/>
                  </a:schemeClr>
                </a:solidFill>
              </a:rPr>
              <a:t>Image source: </a:t>
            </a:r>
            <a:r>
              <a:rPr lang="en-US" sz="1000" dirty="0">
                <a:solidFill>
                  <a:schemeClr val="tx1">
                    <a:lumMod val="75000"/>
                    <a:lumOff val="25000"/>
                  </a:schemeClr>
                </a:solidFill>
                <a:hlinkClick r:id="rId3"/>
              </a:rPr>
              <a:t>https://scikit-learn.org/stable/auto_examples/linear_model/plot_ols.html</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3795618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a:xfrm>
            <a:off x="1097280" y="286603"/>
            <a:ext cx="10058400" cy="1450757"/>
          </a:xfrm>
        </p:spPr>
        <p:txBody>
          <a:bodyPr>
            <a:normAutofit/>
          </a:bodyPr>
          <a:lstStyle/>
          <a:p>
            <a:r>
              <a:rPr lang="en-US" sz="4400"/>
              <a:t>Ordinary Least Squares (OLS) – How Basic Regression Models Learn From Data</a:t>
            </a:r>
          </a:p>
        </p:txBody>
      </p:sp>
      <p:graphicFrame>
        <p:nvGraphicFramePr>
          <p:cNvPr id="5" name="Content Placeholder 2">
            <a:extLst>
              <a:ext uri="{FF2B5EF4-FFF2-40B4-BE49-F238E27FC236}">
                <a16:creationId xmlns:a16="http://schemas.microsoft.com/office/drawing/2014/main" id="{2CB83A44-B3AB-44FA-8686-270D95687C07}"/>
              </a:ext>
            </a:extLst>
          </p:cNvPr>
          <p:cNvGraphicFramePr>
            <a:graphicFrameLocks noGrp="1"/>
          </p:cNvGraphicFramePr>
          <p:nvPr>
            <p:ph idx="1"/>
            <p:extLst>
              <p:ext uri="{D42A27DB-BD31-4B8C-83A1-F6EECF244321}">
                <p14:modId xmlns:p14="http://schemas.microsoft.com/office/powerpoint/2010/main" val="5249992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212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2600"/>
              <a:t>Ordinary Least Squares (OLS) – How Basic Regression Models Learn From Data</a:t>
            </a:r>
          </a:p>
        </p:txBody>
      </p:sp>
      <p:pic>
        <p:nvPicPr>
          <p:cNvPr id="1026" name="Picture 2">
            <a:extLst>
              <a:ext uri="{FF2B5EF4-FFF2-40B4-BE49-F238E27FC236}">
                <a16:creationId xmlns:a16="http://schemas.microsoft.com/office/drawing/2014/main" id="{8EE7A1C2-24DD-4A43-AF5A-B5BC4FEDC2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706109"/>
            <a:ext cx="6909801" cy="518235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D2C11EA-184C-4A8A-B1A4-1B602BDC444C}"/>
              </a:ext>
            </a:extLst>
          </p:cNvPr>
          <p:cNvSpPr txBox="1"/>
          <p:nvPr/>
        </p:nvSpPr>
        <p:spPr>
          <a:xfrm>
            <a:off x="7859485" y="2198914"/>
            <a:ext cx="3690257" cy="3670180"/>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Image source: </a:t>
            </a:r>
            <a:r>
              <a:rPr lang="en-US" dirty="0">
                <a:solidFill>
                  <a:schemeClr val="tx1">
                    <a:lumMod val="75000"/>
                    <a:lumOff val="25000"/>
                  </a:schemeClr>
                </a:solidFill>
                <a:hlinkClick r:id="rId3"/>
              </a:rPr>
              <a:t>https://scikit-learn.org/stable/auto_examples/linear_model/plot_ols.html</a:t>
            </a: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Each observation has an error  (residual) associated with it (epsilon)</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 errors are squared, and then summed to give an idea of how good the line is</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Why not just use the absolute value of the error……????</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This extends to high dimensions</a:t>
            </a:r>
          </a:p>
          <a:p>
            <a:pPr marL="742950" lvl="1"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The error is still the actual minus the predicted squared</a:t>
            </a:r>
          </a:p>
        </p:txBody>
      </p:sp>
      <p:sp>
        <p:nvSpPr>
          <p:cNvPr id="75" name="Rectangle 74">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90DDE3F0-611A-4603-9150-3B73ECEEFF91}"/>
              </a:ext>
            </a:extLst>
          </p:cNvPr>
          <p:cNvSpPr/>
          <p:nvPr/>
        </p:nvSpPr>
        <p:spPr>
          <a:xfrm>
            <a:off x="2308194" y="3710866"/>
            <a:ext cx="532660" cy="4793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B0DFC7-A1D0-4429-BB8A-7194408DAEDF}"/>
              </a:ext>
            </a:extLst>
          </p:cNvPr>
          <p:cNvSpPr/>
          <p:nvPr/>
        </p:nvSpPr>
        <p:spPr>
          <a:xfrm>
            <a:off x="3556239" y="3873623"/>
            <a:ext cx="110239" cy="946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94730A-0474-4C75-825C-12738099AEA3}"/>
              </a:ext>
            </a:extLst>
          </p:cNvPr>
          <p:cNvSpPr/>
          <p:nvPr/>
        </p:nvSpPr>
        <p:spPr>
          <a:xfrm>
            <a:off x="5052873" y="2787588"/>
            <a:ext cx="415772" cy="390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D95863-870C-4471-95B1-E3808880B3D2}"/>
              </a:ext>
            </a:extLst>
          </p:cNvPr>
          <p:cNvSpPr/>
          <p:nvPr/>
        </p:nvSpPr>
        <p:spPr>
          <a:xfrm>
            <a:off x="4516507" y="3305453"/>
            <a:ext cx="108759" cy="1235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1A88EB0-E4DB-4B20-96A7-344481BB03E1}"/>
                  </a:ext>
                </a:extLst>
              </p:cNvPr>
              <p:cNvSpPr txBox="1"/>
              <p:nvPr/>
            </p:nvSpPr>
            <p:spPr>
              <a:xfrm>
                <a:off x="4821526" y="2787588"/>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6" name="TextBox 5">
                <a:extLst>
                  <a:ext uri="{FF2B5EF4-FFF2-40B4-BE49-F238E27FC236}">
                    <a16:creationId xmlns:a16="http://schemas.microsoft.com/office/drawing/2014/main" id="{31A88EB0-E4DB-4B20-96A7-344481BB03E1}"/>
                  </a:ext>
                </a:extLst>
              </p:cNvPr>
              <p:cNvSpPr txBox="1">
                <a:spLocks noRot="1" noChangeAspect="1" noMove="1" noResize="1" noEditPoints="1" noAdjustHandles="1" noChangeArrowheads="1" noChangeShapeType="1" noTextEdit="1"/>
              </p:cNvSpPr>
              <p:nvPr/>
            </p:nvSpPr>
            <p:spPr>
              <a:xfrm>
                <a:off x="4821526" y="2787588"/>
                <a:ext cx="147010" cy="276999"/>
              </a:xfrm>
              <a:prstGeom prst="rect">
                <a:avLst/>
              </a:prstGeom>
              <a:blipFill>
                <a:blip r:embed="rId4"/>
                <a:stretch>
                  <a:fillRect l="-41667" r="-50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7263BA2-6572-49C0-A2FC-19B101FA0EB9}"/>
                  </a:ext>
                </a:extLst>
              </p:cNvPr>
              <p:cNvSpPr txBox="1"/>
              <p:nvPr/>
            </p:nvSpPr>
            <p:spPr>
              <a:xfrm>
                <a:off x="5187254" y="2444105"/>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5" name="TextBox 14">
                <a:extLst>
                  <a:ext uri="{FF2B5EF4-FFF2-40B4-BE49-F238E27FC236}">
                    <a16:creationId xmlns:a16="http://schemas.microsoft.com/office/drawing/2014/main" id="{87263BA2-6572-49C0-A2FC-19B101FA0EB9}"/>
                  </a:ext>
                </a:extLst>
              </p:cNvPr>
              <p:cNvSpPr txBox="1">
                <a:spLocks noRot="1" noChangeAspect="1" noMove="1" noResize="1" noEditPoints="1" noAdjustHandles="1" noChangeArrowheads="1" noChangeShapeType="1" noTextEdit="1"/>
              </p:cNvSpPr>
              <p:nvPr/>
            </p:nvSpPr>
            <p:spPr>
              <a:xfrm>
                <a:off x="5187254" y="2444105"/>
                <a:ext cx="147010" cy="276999"/>
              </a:xfrm>
              <a:prstGeom prst="rect">
                <a:avLst/>
              </a:prstGeom>
              <a:blipFill>
                <a:blip r:embed="rId5"/>
                <a:stretch>
                  <a:fillRect l="-41667" r="-5000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6B581B1-27DD-49E4-9E14-9D87A79CD27B}"/>
                  </a:ext>
                </a:extLst>
              </p:cNvPr>
              <p:cNvSpPr txBox="1"/>
              <p:nvPr/>
            </p:nvSpPr>
            <p:spPr>
              <a:xfrm>
                <a:off x="2501019" y="3367383"/>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5</m:t>
                          </m:r>
                        </m:sub>
                      </m:sSub>
                    </m:oMath>
                  </m:oMathPara>
                </a14:m>
                <a:endParaRPr lang="en-US" dirty="0"/>
              </a:p>
            </p:txBody>
          </p:sp>
        </mc:Choice>
        <mc:Fallback xmlns="">
          <p:sp>
            <p:nvSpPr>
              <p:cNvPr id="16" name="TextBox 15">
                <a:extLst>
                  <a:ext uri="{FF2B5EF4-FFF2-40B4-BE49-F238E27FC236}">
                    <a16:creationId xmlns:a16="http://schemas.microsoft.com/office/drawing/2014/main" id="{46B581B1-27DD-49E4-9E14-9D87A79CD27B}"/>
                  </a:ext>
                </a:extLst>
              </p:cNvPr>
              <p:cNvSpPr txBox="1">
                <a:spLocks noRot="1" noChangeAspect="1" noMove="1" noResize="1" noEditPoints="1" noAdjustHandles="1" noChangeArrowheads="1" noChangeShapeType="1" noTextEdit="1"/>
              </p:cNvSpPr>
              <p:nvPr/>
            </p:nvSpPr>
            <p:spPr>
              <a:xfrm>
                <a:off x="2501019" y="3367383"/>
                <a:ext cx="147010" cy="276999"/>
              </a:xfrm>
              <a:prstGeom prst="rect">
                <a:avLst/>
              </a:prstGeom>
              <a:blipFill>
                <a:blip r:embed="rId6"/>
                <a:stretch>
                  <a:fillRect l="-41667" r="-7500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E65ECBA-0C1A-4764-9239-2BF85ED3A3CA}"/>
                  </a:ext>
                </a:extLst>
              </p:cNvPr>
              <p:cNvSpPr txBox="1"/>
              <p:nvPr/>
            </p:nvSpPr>
            <p:spPr>
              <a:xfrm>
                <a:off x="2076847" y="3772415"/>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5</m:t>
                          </m:r>
                        </m:sub>
                      </m:sSub>
                    </m:oMath>
                  </m:oMathPara>
                </a14:m>
                <a:endParaRPr lang="en-US" dirty="0"/>
              </a:p>
            </p:txBody>
          </p:sp>
        </mc:Choice>
        <mc:Fallback xmlns="">
          <p:sp>
            <p:nvSpPr>
              <p:cNvPr id="17" name="TextBox 16">
                <a:extLst>
                  <a:ext uri="{FF2B5EF4-FFF2-40B4-BE49-F238E27FC236}">
                    <a16:creationId xmlns:a16="http://schemas.microsoft.com/office/drawing/2014/main" id="{3E65ECBA-0C1A-4764-9239-2BF85ED3A3CA}"/>
                  </a:ext>
                </a:extLst>
              </p:cNvPr>
              <p:cNvSpPr txBox="1">
                <a:spLocks noRot="1" noChangeAspect="1" noMove="1" noResize="1" noEditPoints="1" noAdjustHandles="1" noChangeArrowheads="1" noChangeShapeType="1" noTextEdit="1"/>
              </p:cNvSpPr>
              <p:nvPr/>
            </p:nvSpPr>
            <p:spPr>
              <a:xfrm>
                <a:off x="2076847" y="3772415"/>
                <a:ext cx="147010" cy="276999"/>
              </a:xfrm>
              <a:prstGeom prst="rect">
                <a:avLst/>
              </a:prstGeom>
              <a:blipFill>
                <a:blip r:embed="rId7"/>
                <a:stretch>
                  <a:fillRect l="-41667" r="-75000" b="-17778"/>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3855F61-27AB-4936-B4E6-D3BB0512BC57}"/>
              </a:ext>
            </a:extLst>
          </p:cNvPr>
          <p:cNvSpPr/>
          <p:nvPr/>
        </p:nvSpPr>
        <p:spPr>
          <a:xfrm>
            <a:off x="1884021" y="4636117"/>
            <a:ext cx="616997" cy="5091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6A0571D-940F-4A34-8406-D68883C9550F}"/>
                  </a:ext>
                </a:extLst>
              </p:cNvPr>
              <p:cNvSpPr txBox="1"/>
              <p:nvPr/>
            </p:nvSpPr>
            <p:spPr>
              <a:xfrm>
                <a:off x="1568337" y="4762977"/>
                <a:ext cx="38374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46A0571D-940F-4A34-8406-D68883C9550F}"/>
                  </a:ext>
                </a:extLst>
              </p:cNvPr>
              <p:cNvSpPr txBox="1">
                <a:spLocks noRot="1" noChangeAspect="1" noMove="1" noResize="1" noEditPoints="1" noAdjustHandles="1" noChangeArrowheads="1" noChangeShapeType="1" noTextEdit="1"/>
              </p:cNvSpPr>
              <p:nvPr/>
            </p:nvSpPr>
            <p:spPr>
              <a:xfrm>
                <a:off x="1568337" y="4762977"/>
                <a:ext cx="383748" cy="276999"/>
              </a:xfrm>
              <a:prstGeom prst="rect">
                <a:avLst/>
              </a:prstGeom>
              <a:blipFill>
                <a:blip r:embed="rId8"/>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726985C-2A92-414E-A382-054150F3A1B4}"/>
                  </a:ext>
                </a:extLst>
              </p:cNvPr>
              <p:cNvSpPr txBox="1"/>
              <p:nvPr/>
            </p:nvSpPr>
            <p:spPr>
              <a:xfrm>
                <a:off x="1978666" y="5073217"/>
                <a:ext cx="38374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1" name="TextBox 20">
                <a:extLst>
                  <a:ext uri="{FF2B5EF4-FFF2-40B4-BE49-F238E27FC236}">
                    <a16:creationId xmlns:a16="http://schemas.microsoft.com/office/drawing/2014/main" id="{C726985C-2A92-414E-A382-054150F3A1B4}"/>
                  </a:ext>
                </a:extLst>
              </p:cNvPr>
              <p:cNvSpPr txBox="1">
                <a:spLocks noRot="1" noChangeAspect="1" noMove="1" noResize="1" noEditPoints="1" noAdjustHandles="1" noChangeArrowheads="1" noChangeShapeType="1" noTextEdit="1"/>
              </p:cNvSpPr>
              <p:nvPr/>
            </p:nvSpPr>
            <p:spPr>
              <a:xfrm>
                <a:off x="1978666" y="5073217"/>
                <a:ext cx="383748" cy="276999"/>
              </a:xfrm>
              <a:prstGeom prst="rect">
                <a:avLst/>
              </a:prstGeom>
              <a:blipFill>
                <a:blip r:embed="rId9"/>
                <a:stretch>
                  <a:fillRect b="-1521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475AA5E4-89CD-4AA1-A90E-3D68980FEC98}"/>
              </a:ext>
            </a:extLst>
          </p:cNvPr>
          <p:cNvSpPr/>
          <p:nvPr/>
        </p:nvSpPr>
        <p:spPr>
          <a:xfrm>
            <a:off x="5366922" y="1519560"/>
            <a:ext cx="1097501" cy="1001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62652B6-9D76-4AEE-9783-BF96524ABEE7}"/>
                  </a:ext>
                </a:extLst>
              </p:cNvPr>
              <p:cNvSpPr txBox="1"/>
              <p:nvPr/>
            </p:nvSpPr>
            <p:spPr>
              <a:xfrm>
                <a:off x="5135575" y="1881908"/>
                <a:ext cx="1470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23" name="TextBox 22">
                <a:extLst>
                  <a:ext uri="{FF2B5EF4-FFF2-40B4-BE49-F238E27FC236}">
                    <a16:creationId xmlns:a16="http://schemas.microsoft.com/office/drawing/2014/main" id="{062652B6-9D76-4AEE-9783-BF96524ABEE7}"/>
                  </a:ext>
                </a:extLst>
              </p:cNvPr>
              <p:cNvSpPr txBox="1">
                <a:spLocks noRot="1" noChangeAspect="1" noMove="1" noResize="1" noEditPoints="1" noAdjustHandles="1" noChangeArrowheads="1" noChangeShapeType="1" noTextEdit="1"/>
              </p:cNvSpPr>
              <p:nvPr/>
            </p:nvSpPr>
            <p:spPr>
              <a:xfrm>
                <a:off x="5135575" y="1881908"/>
                <a:ext cx="147010" cy="276999"/>
              </a:xfrm>
              <a:prstGeom prst="rect">
                <a:avLst/>
              </a:prstGeom>
              <a:blipFill>
                <a:blip r:embed="rId10"/>
                <a:stretch>
                  <a:fillRect l="-40000" r="-4800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7AFF030-1752-4F12-9607-EEC331108E64}"/>
                  </a:ext>
                </a:extLst>
              </p:cNvPr>
              <p:cNvSpPr txBox="1"/>
              <p:nvPr/>
            </p:nvSpPr>
            <p:spPr>
              <a:xfrm>
                <a:off x="5753338" y="1453076"/>
                <a:ext cx="3102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24" name="TextBox 23">
                <a:extLst>
                  <a:ext uri="{FF2B5EF4-FFF2-40B4-BE49-F238E27FC236}">
                    <a16:creationId xmlns:a16="http://schemas.microsoft.com/office/drawing/2014/main" id="{57AFF030-1752-4F12-9607-EEC331108E64}"/>
                  </a:ext>
                </a:extLst>
              </p:cNvPr>
              <p:cNvSpPr txBox="1">
                <a:spLocks noRot="1" noChangeAspect="1" noMove="1" noResize="1" noEditPoints="1" noAdjustHandles="1" noChangeArrowheads="1" noChangeShapeType="1" noTextEdit="1"/>
              </p:cNvSpPr>
              <p:nvPr/>
            </p:nvSpPr>
            <p:spPr>
              <a:xfrm>
                <a:off x="5753338" y="1453076"/>
                <a:ext cx="310295" cy="276999"/>
              </a:xfrm>
              <a:prstGeom prst="rect">
                <a:avLst/>
              </a:prstGeom>
              <a:blipFill>
                <a:blip r:embed="rId11"/>
                <a:stretch>
                  <a:fillRect b="-1739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165486E-BB56-4EF3-BB95-3AE4499F7A4E}"/>
              </a:ext>
            </a:extLst>
          </p:cNvPr>
          <p:cNvSpPr txBox="1"/>
          <p:nvPr/>
        </p:nvSpPr>
        <p:spPr>
          <a:xfrm>
            <a:off x="1260629" y="816746"/>
            <a:ext cx="3255878" cy="372862"/>
          </a:xfrm>
          <a:prstGeom prst="rect">
            <a:avLst/>
          </a:prstGeom>
          <a:noFill/>
        </p:spPr>
        <p:txBody>
          <a:bodyPr wrap="square" rtlCol="0">
            <a:spAutoFit/>
          </a:bodyPr>
          <a:lstStyle/>
          <a:p>
            <a:r>
              <a:rPr lang="en-US" dirty="0"/>
              <a:t>Formulas in notebooks…</a:t>
            </a:r>
          </a:p>
        </p:txBody>
      </p:sp>
    </p:spTree>
    <p:extLst>
      <p:ext uri="{BB962C8B-B14F-4D97-AF65-F5344CB8AC3E}">
        <p14:creationId xmlns:p14="http://schemas.microsoft.com/office/powerpoint/2010/main" val="3444645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763-80FE-477B-8655-BE89958C39FE}"/>
              </a:ext>
            </a:extLst>
          </p:cNvPr>
          <p:cNvSpPr>
            <a:spLocks noGrp="1"/>
          </p:cNvSpPr>
          <p:nvPr>
            <p:ph type="title"/>
          </p:nvPr>
        </p:nvSpPr>
        <p:spPr/>
        <p:txBody>
          <a:bodyPr/>
          <a:lstStyle/>
          <a:p>
            <a:r>
              <a:rPr lang="en-US" dirty="0"/>
              <a:t>Fitting a Regression Model (Python)</a:t>
            </a:r>
          </a:p>
        </p:txBody>
      </p:sp>
      <p:sp>
        <p:nvSpPr>
          <p:cNvPr id="6" name="Text Placeholder 5">
            <a:extLst>
              <a:ext uri="{FF2B5EF4-FFF2-40B4-BE49-F238E27FC236}">
                <a16:creationId xmlns:a16="http://schemas.microsoft.com/office/drawing/2014/main" id="{5F6F14FA-F1C4-4495-B9C3-7F109E745A9E}"/>
              </a:ext>
            </a:extLst>
          </p:cNvPr>
          <p:cNvSpPr>
            <a:spLocks noGrp="1"/>
          </p:cNvSpPr>
          <p:nvPr>
            <p:ph type="body" idx="1"/>
          </p:nvPr>
        </p:nvSpPr>
        <p:spPr/>
        <p:txBody>
          <a:bodyPr/>
          <a:lstStyle/>
          <a:p>
            <a:r>
              <a:rPr lang="en-US" dirty="0" err="1"/>
              <a:t>Scikit</a:t>
            </a:r>
            <a:r>
              <a:rPr lang="en-US" dirty="0"/>
              <a:t> learn (</a:t>
            </a:r>
            <a:r>
              <a:rPr lang="en-US" dirty="0" err="1"/>
              <a:t>sklearn</a:t>
            </a:r>
            <a:r>
              <a:rPr lang="en-US" dirty="0"/>
              <a:t>)</a:t>
            </a:r>
          </a:p>
        </p:txBody>
      </p:sp>
      <p:sp>
        <p:nvSpPr>
          <p:cNvPr id="7" name="Content Placeholder 6">
            <a:extLst>
              <a:ext uri="{FF2B5EF4-FFF2-40B4-BE49-F238E27FC236}">
                <a16:creationId xmlns:a16="http://schemas.microsoft.com/office/drawing/2014/main" id="{DD82AB87-FE2F-4C9B-AE43-59651504B9CB}"/>
              </a:ext>
            </a:extLst>
          </p:cNvPr>
          <p:cNvSpPr>
            <a:spLocks noGrp="1"/>
          </p:cNvSpPr>
          <p:nvPr>
            <p:ph sz="half" idx="2"/>
          </p:nvPr>
        </p:nvSpPr>
        <p:spPr/>
        <p:txBody>
          <a:bodyPr>
            <a:normAutofit fontScale="55000" lnSpcReduction="20000"/>
          </a:bodyPr>
          <a:lstStyle/>
          <a:p>
            <a:pPr>
              <a:buFont typeface="Arial" panose="020B0604020202020204" pitchFamily="34" charset="0"/>
              <a:buChar char="•"/>
            </a:pPr>
            <a:r>
              <a:rPr lang="en-US" dirty="0"/>
              <a:t>You need a target and explanatory (exogenous) variables with the same length</a:t>
            </a:r>
          </a:p>
          <a:p>
            <a:pPr marL="457200" indent="-457200">
              <a:buFont typeface="+mj-lt"/>
              <a:buAutoNum type="arabicParenR"/>
            </a:pPr>
            <a:r>
              <a:rPr lang="en-US" dirty="0"/>
              <a:t>Import the package</a:t>
            </a:r>
          </a:p>
          <a:p>
            <a:pPr marL="457200" indent="-457200">
              <a:buFont typeface="+mj-lt"/>
              <a:buAutoNum type="arabicParenR"/>
            </a:pPr>
            <a:r>
              <a:rPr lang="en-US" dirty="0"/>
              <a:t>Create an instance of the model</a:t>
            </a:r>
          </a:p>
          <a:p>
            <a:pPr lvl="1"/>
            <a:r>
              <a:rPr lang="en-US" dirty="0"/>
              <a:t>This is where you state hyperparameters if you want</a:t>
            </a:r>
          </a:p>
          <a:p>
            <a:pPr marL="457200" indent="-457200">
              <a:buFont typeface="+mj-lt"/>
              <a:buAutoNum type="arabicParenR"/>
            </a:pPr>
            <a:r>
              <a:rPr lang="en-US" dirty="0"/>
              <a:t>Fit the model to data (needs to be arrays for </a:t>
            </a:r>
            <a:r>
              <a:rPr lang="en-US" dirty="0" err="1"/>
              <a:t>sklearn</a:t>
            </a:r>
            <a:r>
              <a:rPr lang="en-US" dirty="0"/>
              <a:t>)</a:t>
            </a:r>
          </a:p>
          <a:p>
            <a:pPr marL="457200" indent="-457200">
              <a:buFont typeface="+mj-lt"/>
              <a:buAutoNum type="arabicParenR"/>
            </a:pPr>
            <a:r>
              <a:rPr lang="en-US" dirty="0"/>
              <a:t>Refer to the documentation for methods that return information about the fitted model</a:t>
            </a:r>
          </a:p>
          <a:p>
            <a:pPr lvl="1"/>
            <a:r>
              <a:rPr lang="en-US" dirty="0"/>
              <a:t>Coefficients</a:t>
            </a:r>
          </a:p>
          <a:p>
            <a:pPr lvl="1"/>
            <a:r>
              <a:rPr lang="en-US" dirty="0"/>
              <a:t>Predictions</a:t>
            </a:r>
          </a:p>
          <a:p>
            <a:pPr lvl="1"/>
            <a:r>
              <a:rPr lang="en-US" dirty="0"/>
              <a:t>Residuals (errors)</a:t>
            </a:r>
          </a:p>
          <a:p>
            <a:pPr lvl="1"/>
            <a:r>
              <a:rPr lang="en-US" dirty="0"/>
              <a:t>Etc.</a:t>
            </a:r>
          </a:p>
          <a:p>
            <a:r>
              <a:rPr lang="en-US" dirty="0">
                <a:hlinkClick r:id="rId2"/>
              </a:rPr>
              <a:t>https://scikit-learn.org/stable/modules/linear_model.html#ordinary-least-squares</a:t>
            </a:r>
            <a:endParaRPr lang="en-US" dirty="0"/>
          </a:p>
        </p:txBody>
      </p:sp>
      <p:sp>
        <p:nvSpPr>
          <p:cNvPr id="8" name="Text Placeholder 7">
            <a:extLst>
              <a:ext uri="{FF2B5EF4-FFF2-40B4-BE49-F238E27FC236}">
                <a16:creationId xmlns:a16="http://schemas.microsoft.com/office/drawing/2014/main" id="{91C96F1B-71A0-4F56-AE4E-C821127FA753}"/>
              </a:ext>
            </a:extLst>
          </p:cNvPr>
          <p:cNvSpPr>
            <a:spLocks noGrp="1"/>
          </p:cNvSpPr>
          <p:nvPr>
            <p:ph type="body" sz="quarter" idx="3"/>
          </p:nvPr>
        </p:nvSpPr>
        <p:spPr/>
        <p:txBody>
          <a:bodyPr/>
          <a:lstStyle/>
          <a:p>
            <a:r>
              <a:rPr lang="en-US" dirty="0" err="1"/>
              <a:t>statsmodels</a:t>
            </a:r>
            <a:endParaRPr lang="en-US" dirty="0"/>
          </a:p>
        </p:txBody>
      </p:sp>
      <p:sp>
        <p:nvSpPr>
          <p:cNvPr id="9" name="Content Placeholder 8">
            <a:extLst>
              <a:ext uri="{FF2B5EF4-FFF2-40B4-BE49-F238E27FC236}">
                <a16:creationId xmlns:a16="http://schemas.microsoft.com/office/drawing/2014/main" id="{A18DB7F5-0C0A-48ED-8EFB-D90910755F9E}"/>
              </a:ext>
            </a:extLst>
          </p:cNvPr>
          <p:cNvSpPr>
            <a:spLocks noGrp="1"/>
          </p:cNvSpPr>
          <p:nvPr>
            <p:ph sz="quarter" idx="4"/>
          </p:nvPr>
        </p:nvSpPr>
        <p:spPr/>
        <p:txBody>
          <a:bodyPr>
            <a:normAutofit fontScale="55000" lnSpcReduction="20000"/>
          </a:bodyPr>
          <a:lstStyle/>
          <a:p>
            <a:pPr>
              <a:buFont typeface="Arial" panose="020B0604020202020204" pitchFamily="34" charset="0"/>
              <a:buChar char="•"/>
            </a:pPr>
            <a:r>
              <a:rPr lang="en-US" dirty="0"/>
              <a:t>You need a target and explanatory (exogenous) variables with the same length</a:t>
            </a:r>
          </a:p>
          <a:p>
            <a:pPr marL="457200" indent="-457200">
              <a:buFont typeface="+mj-lt"/>
              <a:buAutoNum type="arabicParenR"/>
            </a:pPr>
            <a:r>
              <a:rPr lang="en-US" dirty="0"/>
              <a:t>Import the package</a:t>
            </a:r>
          </a:p>
          <a:p>
            <a:pPr marL="457200" indent="-457200">
              <a:buFont typeface="+mj-lt"/>
              <a:buAutoNum type="arabicParenR"/>
            </a:pPr>
            <a:r>
              <a:rPr lang="en-US" dirty="0"/>
              <a:t>Create an instance of the model</a:t>
            </a:r>
          </a:p>
          <a:p>
            <a:pPr lvl="1"/>
            <a:r>
              <a:rPr lang="en-US" dirty="0"/>
              <a:t>This is where you state hyperparameters if you want</a:t>
            </a:r>
          </a:p>
          <a:p>
            <a:pPr marL="457200" indent="-457200">
              <a:buFont typeface="+mj-lt"/>
              <a:buAutoNum type="arabicParenR"/>
            </a:pPr>
            <a:r>
              <a:rPr lang="en-US" dirty="0"/>
              <a:t>Fit the model to data (can be </a:t>
            </a:r>
            <a:r>
              <a:rPr lang="en-US" dirty="0" err="1"/>
              <a:t>dataframe</a:t>
            </a:r>
            <a:r>
              <a:rPr lang="en-US" dirty="0"/>
              <a:t> or a formula)</a:t>
            </a:r>
          </a:p>
          <a:p>
            <a:pPr marL="457200" indent="-457200">
              <a:buFont typeface="+mj-lt"/>
              <a:buAutoNum type="arabicParenR"/>
            </a:pPr>
            <a:r>
              <a:rPr lang="en-US" dirty="0"/>
              <a:t>Refer to the documentation for methods that return information about the fitted model</a:t>
            </a:r>
          </a:p>
          <a:p>
            <a:pPr lvl="1"/>
            <a:r>
              <a:rPr lang="en-US" dirty="0"/>
              <a:t>Coefficients</a:t>
            </a:r>
          </a:p>
          <a:p>
            <a:pPr lvl="1"/>
            <a:r>
              <a:rPr lang="en-US" dirty="0"/>
              <a:t>Predictions</a:t>
            </a:r>
          </a:p>
          <a:p>
            <a:pPr lvl="1"/>
            <a:r>
              <a:rPr lang="en-US" dirty="0"/>
              <a:t>Residuals (errors)</a:t>
            </a:r>
          </a:p>
          <a:p>
            <a:pPr lvl="1"/>
            <a:r>
              <a:rPr lang="en-US" dirty="0"/>
              <a:t>Etc.</a:t>
            </a:r>
          </a:p>
          <a:p>
            <a:pPr>
              <a:buFont typeface="Arial" panose="020B0604020202020204" pitchFamily="34" charset="0"/>
              <a:buChar char="•"/>
            </a:pPr>
            <a:r>
              <a:rPr lang="en-US" dirty="0"/>
              <a:t>A nice pro for the </a:t>
            </a:r>
            <a:r>
              <a:rPr lang="en-US" dirty="0" err="1"/>
              <a:t>statsmodels</a:t>
            </a:r>
            <a:r>
              <a:rPr lang="en-US" dirty="0"/>
              <a:t> package is the ease of viewing results</a:t>
            </a:r>
          </a:p>
          <a:p>
            <a:pPr>
              <a:buFont typeface="Arial" panose="020B0604020202020204" pitchFamily="34" charset="0"/>
              <a:buChar char="•"/>
            </a:pPr>
            <a:r>
              <a:rPr lang="en-US" dirty="0"/>
              <a:t>If you use or plan on using R for your job, then a lot of this package will make sense to you</a:t>
            </a:r>
          </a:p>
        </p:txBody>
      </p:sp>
    </p:spTree>
    <p:extLst>
      <p:ext uri="{BB962C8B-B14F-4D97-AF65-F5344CB8AC3E}">
        <p14:creationId xmlns:p14="http://schemas.microsoft.com/office/powerpoint/2010/main" val="2279381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lstStyle/>
          <a:p>
            <a:r>
              <a:rPr lang="en-US" dirty="0"/>
              <a:t>Log Transformations on Data</a:t>
            </a:r>
          </a:p>
        </p:txBody>
      </p:sp>
      <p:sp>
        <p:nvSpPr>
          <p:cNvPr id="3" name="Content Placeholder 2">
            <a:extLst>
              <a:ext uri="{FF2B5EF4-FFF2-40B4-BE49-F238E27FC236}">
                <a16:creationId xmlns:a16="http://schemas.microsoft.com/office/drawing/2014/main" id="{D9CF7C88-5912-461F-A93D-85DE472FB9F0}"/>
              </a:ext>
            </a:extLst>
          </p:cNvPr>
          <p:cNvSpPr>
            <a:spLocks noGrp="1"/>
          </p:cNvSpPr>
          <p:nvPr>
            <p:ph idx="1"/>
          </p:nvPr>
        </p:nvSpPr>
        <p:spPr/>
        <p:txBody>
          <a:bodyPr>
            <a:normAutofit/>
          </a:bodyPr>
          <a:lstStyle/>
          <a:p>
            <a:pPr marL="0" indent="0">
              <a:buNone/>
            </a:pPr>
            <a:r>
              <a:rPr lang="en-US" dirty="0"/>
              <a:t>Let’s add a log transformation to the transformation pipeline</a:t>
            </a:r>
          </a:p>
          <a:p>
            <a:pPr marL="0" indent="0">
              <a:buNone/>
            </a:pPr>
            <a:r>
              <a:rPr lang="en-US" dirty="0"/>
              <a:t>Why would we want to do this? Two reasons:</a:t>
            </a:r>
          </a:p>
          <a:p>
            <a:pPr>
              <a:buFont typeface="Arial" panose="020B0604020202020204" pitchFamily="34" charset="0"/>
              <a:buChar char="•"/>
            </a:pPr>
            <a:r>
              <a:rPr lang="en-US" dirty="0"/>
              <a:t>Its basically a fix for some right-skewed distributions</a:t>
            </a:r>
          </a:p>
          <a:p>
            <a:pPr>
              <a:buFont typeface="Arial" panose="020B0604020202020204" pitchFamily="34" charset="0"/>
              <a:buChar char="•"/>
            </a:pPr>
            <a:r>
              <a:rPr lang="en-US" dirty="0"/>
              <a:t>The interpretation is more appropriate for some independent variables</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4DBF8999-6366-49D3-A37B-42A4A0068C35}"/>
              </a:ext>
            </a:extLst>
          </p:cNvPr>
          <p:cNvPicPr>
            <a:picLocks noChangeAspect="1"/>
          </p:cNvPicPr>
          <p:nvPr/>
        </p:nvPicPr>
        <p:blipFill>
          <a:blip r:embed="rId2"/>
          <a:stretch>
            <a:fillRect/>
          </a:stretch>
        </p:blipFill>
        <p:spPr>
          <a:xfrm>
            <a:off x="8810625" y="1845733"/>
            <a:ext cx="2609850" cy="2011679"/>
          </a:xfrm>
          <a:prstGeom prst="rect">
            <a:avLst/>
          </a:prstGeom>
        </p:spPr>
      </p:pic>
      <p:pic>
        <p:nvPicPr>
          <p:cNvPr id="5" name="Picture 4">
            <a:extLst>
              <a:ext uri="{FF2B5EF4-FFF2-40B4-BE49-F238E27FC236}">
                <a16:creationId xmlns:a16="http://schemas.microsoft.com/office/drawing/2014/main" id="{09339342-B106-4611-8F66-D2BDDDB136D8}"/>
              </a:ext>
            </a:extLst>
          </p:cNvPr>
          <p:cNvPicPr>
            <a:picLocks noChangeAspect="1"/>
          </p:cNvPicPr>
          <p:nvPr/>
        </p:nvPicPr>
        <p:blipFill>
          <a:blip r:embed="rId3"/>
          <a:stretch>
            <a:fillRect/>
          </a:stretch>
        </p:blipFill>
        <p:spPr>
          <a:xfrm>
            <a:off x="8810625" y="4057439"/>
            <a:ext cx="2609850" cy="2011680"/>
          </a:xfrm>
          <a:prstGeom prst="rect">
            <a:avLst/>
          </a:prstGeom>
        </p:spPr>
      </p:pic>
      <p:sp>
        <p:nvSpPr>
          <p:cNvPr id="6" name="Arrow: Down 5">
            <a:extLst>
              <a:ext uri="{FF2B5EF4-FFF2-40B4-BE49-F238E27FC236}">
                <a16:creationId xmlns:a16="http://schemas.microsoft.com/office/drawing/2014/main" id="{F4139E43-EAE9-4DBA-B546-84237BECC404}"/>
              </a:ext>
            </a:extLst>
          </p:cNvPr>
          <p:cNvSpPr/>
          <p:nvPr/>
        </p:nvSpPr>
        <p:spPr>
          <a:xfrm>
            <a:off x="10699432" y="3514857"/>
            <a:ext cx="588645"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DFD1C41-DE94-4BEF-97C2-49BBE05F3C90}"/>
              </a:ext>
            </a:extLst>
          </p:cNvPr>
          <p:cNvPicPr>
            <a:picLocks noChangeAspect="1"/>
          </p:cNvPicPr>
          <p:nvPr/>
        </p:nvPicPr>
        <p:blipFill>
          <a:blip r:embed="rId4"/>
          <a:stretch>
            <a:fillRect/>
          </a:stretch>
        </p:blipFill>
        <p:spPr>
          <a:xfrm>
            <a:off x="3155023" y="4057439"/>
            <a:ext cx="2940977" cy="2013585"/>
          </a:xfrm>
          <a:prstGeom prst="rect">
            <a:avLst/>
          </a:prstGeom>
        </p:spPr>
      </p:pic>
    </p:spTree>
    <p:extLst>
      <p:ext uri="{BB962C8B-B14F-4D97-AF65-F5344CB8AC3E}">
        <p14:creationId xmlns:p14="http://schemas.microsoft.com/office/powerpoint/2010/main" val="234037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C308-D543-47BE-9DA4-3F6539A6D8E6}"/>
              </a:ext>
            </a:extLst>
          </p:cNvPr>
          <p:cNvSpPr>
            <a:spLocks noGrp="1"/>
          </p:cNvSpPr>
          <p:nvPr>
            <p:ph type="title"/>
          </p:nvPr>
        </p:nvSpPr>
        <p:spPr/>
        <p:txBody>
          <a:bodyPr/>
          <a:lstStyle/>
          <a:p>
            <a:r>
              <a:rPr lang="en-US" dirty="0"/>
              <a:t>Personal Introductions</a:t>
            </a:r>
          </a:p>
        </p:txBody>
      </p:sp>
      <p:sp>
        <p:nvSpPr>
          <p:cNvPr id="3" name="Content Placeholder 2">
            <a:extLst>
              <a:ext uri="{FF2B5EF4-FFF2-40B4-BE49-F238E27FC236}">
                <a16:creationId xmlns:a16="http://schemas.microsoft.com/office/drawing/2014/main" id="{8FDA4BE2-9027-407C-9966-BB77F3800853}"/>
              </a:ext>
            </a:extLst>
          </p:cNvPr>
          <p:cNvSpPr>
            <a:spLocks noGrp="1"/>
          </p:cNvSpPr>
          <p:nvPr>
            <p:ph idx="1"/>
          </p:nvPr>
        </p:nvSpPr>
        <p:spPr/>
        <p:txBody>
          <a:bodyPr/>
          <a:lstStyle/>
          <a:p>
            <a:pPr marL="457200" indent="-457200">
              <a:buFont typeface="+mj-lt"/>
              <a:buAutoNum type="arabicPeriod"/>
            </a:pPr>
            <a:r>
              <a:rPr lang="en-US" dirty="0"/>
              <a:t>Name</a:t>
            </a:r>
          </a:p>
          <a:p>
            <a:pPr marL="457200" indent="-457200">
              <a:buFont typeface="+mj-lt"/>
              <a:buAutoNum type="arabicPeriod"/>
            </a:pPr>
            <a:r>
              <a:rPr lang="en-US" dirty="0"/>
              <a:t>Major or What you are studying</a:t>
            </a:r>
          </a:p>
          <a:p>
            <a:pPr marL="457200" indent="-457200">
              <a:buFont typeface="+mj-lt"/>
              <a:buAutoNum type="arabicPeriod"/>
            </a:pPr>
            <a:r>
              <a:rPr lang="en-US" dirty="0"/>
              <a:t>Undergraduate/graduate</a:t>
            </a:r>
          </a:p>
          <a:p>
            <a:pPr marL="457200" indent="-457200">
              <a:buFont typeface="+mj-lt"/>
              <a:buAutoNum type="arabicPeriod"/>
            </a:pPr>
            <a:r>
              <a:rPr lang="en-US" dirty="0"/>
              <a:t>What do you want to get out of this class?</a:t>
            </a:r>
          </a:p>
        </p:txBody>
      </p:sp>
    </p:spTree>
    <p:extLst>
      <p:ext uri="{BB962C8B-B14F-4D97-AF65-F5344CB8AC3E}">
        <p14:creationId xmlns:p14="http://schemas.microsoft.com/office/powerpoint/2010/main" val="367066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lstStyle/>
          <a:p>
            <a:r>
              <a:rPr lang="en-US" dirty="0"/>
              <a:t>Log Transformations in Fitted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F7C88-5912-461F-A93D-85DE472FB9F0}"/>
                  </a:ext>
                </a:extLst>
              </p:cNvPr>
              <p:cNvSpPr>
                <a:spLocks noGrp="1"/>
              </p:cNvSpPr>
              <p:nvPr>
                <p:ph idx="1"/>
              </p:nvPr>
            </p:nvSpPr>
            <p:spPr/>
            <p:txBody>
              <a:bodyPr>
                <a:normAutofit fontScale="92500"/>
              </a:bodyPr>
              <a:lstStyle/>
              <a:p>
                <a:pPr marL="0" indent="0">
                  <a:buNone/>
                </a:pPr>
                <a:r>
                  <a:rPr lang="en-US" dirty="0"/>
                  <a:t>What does an OLS regression model with log transformed variables tell us?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oMath>
                  </m:oMathPara>
                </a14:m>
                <a:endParaRPr lang="en-US" dirty="0"/>
              </a:p>
              <a:p>
                <a:pPr marL="0" indent="0">
                  <a:buNone/>
                </a:pPr>
                <a:r>
                  <a:rPr lang="en-US" dirty="0"/>
                  <a:t>If x increases by 1%, then y will increase by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/100</m:t>
                    </m:r>
                  </m:oMath>
                </a14:m>
                <a:r>
                  <a:rPr lang="en-US" dirty="0"/>
                  <a:t> units</a:t>
                </a:r>
              </a:p>
              <a:p>
                <a:pPr marL="0" indent="0">
                  <a:buNone/>
                </a:pPr>
                <a:r>
                  <a:rPr lang="en-US" dirty="0"/>
                  <a:t>Guess what an OLS regression model with a log transformed target and log transformed variables tell us…</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e>
                      </m:func>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oMath>
                  </m:oMathPara>
                </a14:m>
                <a:endParaRPr lang="en-US" b="0" dirty="0">
                  <a:ea typeface="Cambria Math" panose="02040503050406030204" pitchFamily="18" charset="0"/>
                </a:endParaRPr>
              </a:p>
              <a:p>
                <a:pPr marL="0" indent="0">
                  <a:buNone/>
                </a:pPr>
                <a:r>
                  <a:rPr lang="en-US" dirty="0"/>
                  <a:t>If x increases by 1%, then y will increase by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a14:m>
                <a:r>
                  <a:rPr lang="en-US" dirty="0"/>
                  <a:t>....which looks a lot like what we want</a:t>
                </a:r>
              </a:p>
              <a:p>
                <a:pPr marL="0" indent="0">
                  <a:buNone/>
                </a:pPr>
                <a:r>
                  <a:rPr lang="en-US" dirty="0"/>
                  <a:t>By the way, the interpretation of the coefficient in this last model is referred to as elasticity</a:t>
                </a:r>
              </a:p>
              <a:p>
                <a:pPr marL="0" indent="0">
                  <a:buNone/>
                </a:pPr>
                <a:r>
                  <a:rPr lang="en-US" dirty="0"/>
                  <a:t>(Go to board)</a:t>
                </a:r>
              </a:p>
              <a:p>
                <a:r>
                  <a:rPr lang="en-US" dirty="0"/>
                  <a:t>Reference: </a:t>
                </a:r>
                <a:r>
                  <a:rPr lang="en-US" dirty="0">
                    <a:hlinkClick r:id="rId2"/>
                  </a:rPr>
                  <a:t>http://www.cazaar.com/ta/econ113/interpreting-beta</a:t>
                </a:r>
                <a:endParaRPr lang="en-US" dirty="0"/>
              </a:p>
              <a:p>
                <a:endParaRPr lang="en-US" dirty="0"/>
              </a:p>
            </p:txBody>
          </p:sp>
        </mc:Choice>
        <mc:Fallback xmlns="">
          <p:sp>
            <p:nvSpPr>
              <p:cNvPr id="3" name="Content Placeholder 2">
                <a:extLst>
                  <a:ext uri="{FF2B5EF4-FFF2-40B4-BE49-F238E27FC236}">
                    <a16:creationId xmlns:a16="http://schemas.microsoft.com/office/drawing/2014/main" id="{D9CF7C88-5912-461F-A93D-85DE472FB9F0}"/>
                  </a:ext>
                </a:extLst>
              </p:cNvPr>
              <p:cNvSpPr>
                <a:spLocks noGrp="1" noRot="1" noChangeAspect="1" noMove="1" noResize="1" noEditPoints="1" noAdjustHandles="1" noChangeArrowheads="1" noChangeShapeType="1" noTextEdit="1"/>
              </p:cNvSpPr>
              <p:nvPr>
                <p:ph idx="1"/>
              </p:nvPr>
            </p:nvSpPr>
            <p:spPr>
              <a:blipFill>
                <a:blip r:embed="rId3"/>
                <a:stretch>
                  <a:fillRect l="-1455" t="-1515"/>
                </a:stretch>
              </a:blipFill>
            </p:spPr>
            <p:txBody>
              <a:bodyPr/>
              <a:lstStyle/>
              <a:p>
                <a:r>
                  <a:rPr lang="en-US">
                    <a:noFill/>
                  </a:rPr>
                  <a:t> </a:t>
                </a:r>
              </a:p>
            </p:txBody>
          </p:sp>
        </mc:Fallback>
      </mc:AlternateContent>
    </p:spTree>
    <p:extLst>
      <p:ext uri="{BB962C8B-B14F-4D97-AF65-F5344CB8AC3E}">
        <p14:creationId xmlns:p14="http://schemas.microsoft.com/office/powerpoint/2010/main" val="965732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E9F5-8B02-45C5-B95A-5E5C8EBF7C93}"/>
              </a:ext>
            </a:extLst>
          </p:cNvPr>
          <p:cNvSpPr>
            <a:spLocks noGrp="1"/>
          </p:cNvSpPr>
          <p:nvPr>
            <p:ph type="title"/>
          </p:nvPr>
        </p:nvSpPr>
        <p:spPr/>
        <p:txBody>
          <a:bodyPr/>
          <a:lstStyle/>
          <a:p>
            <a:r>
              <a:rPr lang="en-US" dirty="0"/>
              <a:t>Finish in Notebooks</a:t>
            </a:r>
          </a:p>
        </p:txBody>
      </p:sp>
      <p:sp>
        <p:nvSpPr>
          <p:cNvPr id="3" name="Text Placeholder 2">
            <a:extLst>
              <a:ext uri="{FF2B5EF4-FFF2-40B4-BE49-F238E27FC236}">
                <a16:creationId xmlns:a16="http://schemas.microsoft.com/office/drawing/2014/main" id="{1BF57966-225C-4B2C-8966-5D4A9663FA41}"/>
              </a:ext>
            </a:extLst>
          </p:cNvPr>
          <p:cNvSpPr>
            <a:spLocks noGrp="1"/>
          </p:cNvSpPr>
          <p:nvPr>
            <p:ph type="body" idx="1"/>
          </p:nvPr>
        </p:nvSpPr>
        <p:spPr/>
        <p:txBody>
          <a:bodyPr/>
          <a:lstStyle/>
          <a:p>
            <a:r>
              <a:rPr lang="en-US" dirty="0"/>
              <a:t>Use remaining time to focus on regression models in python</a:t>
            </a:r>
          </a:p>
        </p:txBody>
      </p:sp>
    </p:spTree>
    <p:extLst>
      <p:ext uri="{BB962C8B-B14F-4D97-AF65-F5344CB8AC3E}">
        <p14:creationId xmlns:p14="http://schemas.microsoft.com/office/powerpoint/2010/main" val="2006418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C7682A25-42C8-4715-BF21-184A2A338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a:xfrm>
            <a:off x="8177212" y="634946"/>
            <a:ext cx="3372529" cy="5055904"/>
          </a:xfrm>
        </p:spPr>
        <p:txBody>
          <a:bodyPr anchor="ctr">
            <a:normAutofit/>
          </a:bodyPr>
          <a:lstStyle/>
          <a:p>
            <a:r>
              <a:rPr lang="en-US"/>
              <a:t>Homework (Due March 25, 2020)</a:t>
            </a:r>
            <a:endParaRPr lang="en-US" dirty="0"/>
          </a:p>
        </p:txBody>
      </p:sp>
      <p:cxnSp>
        <p:nvCxnSpPr>
          <p:cNvPr id="37" name="Straight Connector 11">
            <a:extLst>
              <a:ext uri="{FF2B5EF4-FFF2-40B4-BE49-F238E27FC236}">
                <a16:creationId xmlns:a16="http://schemas.microsoft.com/office/drawing/2014/main" id="{51736393-45A9-49C6-90FF-3486BD4235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13">
            <a:extLst>
              <a:ext uri="{FF2B5EF4-FFF2-40B4-BE49-F238E27FC236}">
                <a16:creationId xmlns:a16="http://schemas.microsoft.com/office/drawing/2014/main" id="{83AD8F8B-6BDD-4751-800C-E84F1A8FA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5">
            <a:extLst>
              <a:ext uri="{FF2B5EF4-FFF2-40B4-BE49-F238E27FC236}">
                <a16:creationId xmlns:a16="http://schemas.microsoft.com/office/drawing/2014/main" id="{8021D79A-75FF-4A04-80E0-85755EA72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0" name="Content Placeholder 2">
            <a:extLst>
              <a:ext uri="{FF2B5EF4-FFF2-40B4-BE49-F238E27FC236}">
                <a16:creationId xmlns:a16="http://schemas.microsoft.com/office/drawing/2014/main" id="{C2FC33EF-18E3-4A30-98F8-BFEAA78E1AC2}"/>
              </a:ext>
            </a:extLst>
          </p:cNvPr>
          <p:cNvGraphicFramePr>
            <a:graphicFrameLocks noGrp="1"/>
          </p:cNvGraphicFramePr>
          <p:nvPr>
            <p:ph idx="1"/>
            <p:extLst>
              <p:ext uri="{D42A27DB-BD31-4B8C-83A1-F6EECF244321}">
                <p14:modId xmlns:p14="http://schemas.microsoft.com/office/powerpoint/2010/main" val="336647843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13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5</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23, 2020</a:t>
            </a:r>
          </a:p>
          <a:p>
            <a:endParaRPr lang="en-US" dirty="0"/>
          </a:p>
        </p:txBody>
      </p:sp>
    </p:spTree>
    <p:extLst>
      <p:ext uri="{BB962C8B-B14F-4D97-AF65-F5344CB8AC3E}">
        <p14:creationId xmlns:p14="http://schemas.microsoft.com/office/powerpoint/2010/main" val="1402019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Arial" panose="020B0604020202020204" pitchFamily="34" charset="0"/>
              <a:buChar char="•"/>
            </a:pPr>
            <a:r>
              <a:rPr lang="en-US" dirty="0"/>
              <a:t>FCA Data Science &amp; Business Analytics example</a:t>
            </a:r>
          </a:p>
          <a:p>
            <a:pPr>
              <a:buFont typeface="Arial" panose="020B0604020202020204" pitchFamily="34" charset="0"/>
              <a:buChar char="•"/>
            </a:pPr>
            <a:r>
              <a:rPr lang="en-US" dirty="0"/>
              <a:t>Review problem statement description for this course</a:t>
            </a:r>
          </a:p>
          <a:p>
            <a:pPr>
              <a:buFont typeface="Arial" panose="020B0604020202020204" pitchFamily="34" charset="0"/>
              <a:buChar char="•"/>
            </a:pPr>
            <a:r>
              <a:rPr lang="en-US" dirty="0"/>
              <a:t>Review current state and toolset</a:t>
            </a:r>
          </a:p>
          <a:p>
            <a:pPr>
              <a:buFont typeface="Arial" panose="020B0604020202020204" pitchFamily="34" charset="0"/>
              <a:buChar char="•"/>
            </a:pPr>
            <a:r>
              <a:rPr lang="en-US" dirty="0"/>
              <a:t>Schedule for the remaining sessions</a:t>
            </a:r>
          </a:p>
          <a:p>
            <a:pPr>
              <a:buFont typeface="Arial" panose="020B0604020202020204" pitchFamily="34" charset="0"/>
              <a:buChar char="•"/>
            </a:pPr>
            <a:r>
              <a:rPr lang="en-US" dirty="0"/>
              <a:t>Revisit Machine Learning</a:t>
            </a:r>
          </a:p>
          <a:p>
            <a:pPr lvl="1">
              <a:buFont typeface="Arial" panose="020B0604020202020204" pitchFamily="34" charset="0"/>
              <a:buChar char="•"/>
            </a:pPr>
            <a:r>
              <a:rPr lang="en-US" dirty="0"/>
              <a:t>Classification type problems</a:t>
            </a:r>
          </a:p>
          <a:p>
            <a:pPr lvl="1">
              <a:buFont typeface="Arial" panose="020B0604020202020204" pitchFamily="34" charset="0"/>
              <a:buChar char="•"/>
            </a:pPr>
            <a:r>
              <a:rPr lang="en-US" dirty="0"/>
              <a:t>Multiclass classification</a:t>
            </a:r>
          </a:p>
          <a:p>
            <a:pPr lvl="1">
              <a:buFont typeface="Arial" panose="020B0604020202020204" pitchFamily="34" charset="0"/>
              <a:buChar char="•"/>
            </a:pPr>
            <a:r>
              <a:rPr lang="en-US" dirty="0"/>
              <a:t>Example in Python</a:t>
            </a:r>
          </a:p>
          <a:p>
            <a:pPr>
              <a:buFont typeface="Arial" panose="020B0604020202020204" pitchFamily="34" charset="0"/>
              <a:buChar char="•"/>
            </a:pPr>
            <a:r>
              <a:rPr lang="en-US" dirty="0"/>
              <a:t>Homework for teams &amp; individuals</a:t>
            </a:r>
          </a:p>
          <a:p>
            <a:endParaRPr lang="en-US" dirty="0"/>
          </a:p>
        </p:txBody>
      </p:sp>
    </p:spTree>
    <p:extLst>
      <p:ext uri="{BB962C8B-B14F-4D97-AF65-F5344CB8AC3E}">
        <p14:creationId xmlns:p14="http://schemas.microsoft.com/office/powerpoint/2010/main" val="2273827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875D-0E17-4C3F-85C6-CBB795CD3DE7}"/>
              </a:ext>
            </a:extLst>
          </p:cNvPr>
          <p:cNvSpPr>
            <a:spLocks noGrp="1"/>
          </p:cNvSpPr>
          <p:nvPr>
            <p:ph type="title"/>
          </p:nvPr>
        </p:nvSpPr>
        <p:spPr/>
        <p:txBody>
          <a:bodyPr/>
          <a:lstStyle/>
          <a:p>
            <a:r>
              <a:rPr lang="en-US" dirty="0"/>
              <a:t>Review Problem Description</a:t>
            </a:r>
          </a:p>
        </p:txBody>
      </p:sp>
      <p:sp>
        <p:nvSpPr>
          <p:cNvPr id="3" name="Content Placeholder 2">
            <a:extLst>
              <a:ext uri="{FF2B5EF4-FFF2-40B4-BE49-F238E27FC236}">
                <a16:creationId xmlns:a16="http://schemas.microsoft.com/office/drawing/2014/main" id="{0C724C00-6512-4E79-863D-B6F5BD92C92D}"/>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Name Trim Model packaging</a:t>
            </a:r>
          </a:p>
          <a:p>
            <a:pPr>
              <a:buFont typeface="Arial" panose="020B0604020202020204" pitchFamily="34" charset="0"/>
              <a:buChar char="•"/>
            </a:pPr>
            <a:r>
              <a:rPr lang="en-US" dirty="0"/>
              <a:t>Use Case: Maximize margin through steps between trim levels, packaging, options, etc.</a:t>
            </a:r>
          </a:p>
          <a:p>
            <a:pPr>
              <a:buFont typeface="Arial" panose="020B0604020202020204" pitchFamily="34" charset="0"/>
              <a:buChar char="•"/>
            </a:pPr>
            <a:r>
              <a:rPr lang="en-US" dirty="0"/>
              <a:t>Final Deliverable: An elasticity model that suggests pricing gaps between trim levels, packaging, options, etc. that will generate the best volume and margin results.</a:t>
            </a:r>
          </a:p>
          <a:p>
            <a:pPr marL="0" indent="0">
              <a:buNone/>
            </a:pPr>
            <a:r>
              <a:rPr lang="en-US" dirty="0"/>
              <a:t>Notes</a:t>
            </a:r>
          </a:p>
          <a:p>
            <a:pPr>
              <a:buFont typeface="Wingdings" panose="05000000000000000000" pitchFamily="2" charset="2"/>
              <a:buChar char="Ø"/>
            </a:pPr>
            <a:r>
              <a:rPr lang="en-US" dirty="0"/>
              <a:t>The stakeholders use the term ‘elasticity’ model in their description</a:t>
            </a:r>
            <a:r>
              <a:rPr lang="en-US" b="1" dirty="0"/>
              <a:t>…does this still make sense to use?</a:t>
            </a:r>
          </a:p>
          <a:p>
            <a:pPr>
              <a:buFont typeface="Wingdings" panose="05000000000000000000" pitchFamily="2" charset="2"/>
              <a:buChar char="Ø"/>
            </a:pPr>
            <a:r>
              <a:rPr lang="en-US" dirty="0"/>
              <a:t>Would a price </a:t>
            </a:r>
            <a:r>
              <a:rPr lang="en-US" i="1" dirty="0"/>
              <a:t>decrease</a:t>
            </a:r>
            <a:r>
              <a:rPr lang="en-US" dirty="0"/>
              <a:t> in one trim level mean a volume </a:t>
            </a:r>
            <a:r>
              <a:rPr lang="en-US" i="1" dirty="0"/>
              <a:t>decrease </a:t>
            </a:r>
            <a:r>
              <a:rPr lang="en-US" dirty="0"/>
              <a:t>for another trim (cannibalization)?</a:t>
            </a:r>
          </a:p>
          <a:p>
            <a:pPr>
              <a:buFont typeface="Wingdings" panose="05000000000000000000" pitchFamily="2" charset="2"/>
              <a:buChar char="Ø"/>
            </a:pPr>
            <a:r>
              <a:rPr lang="en-US" dirty="0"/>
              <a:t>Is there a ‘sweet spot’ for price of a trim so we can maximize volume and not impact another trim?</a:t>
            </a:r>
          </a:p>
          <a:p>
            <a:pPr>
              <a:buFont typeface="Wingdings" panose="05000000000000000000" pitchFamily="2" charset="2"/>
              <a:buChar char="Ø"/>
            </a:pPr>
            <a:r>
              <a:rPr lang="en-US" b="1" dirty="0"/>
              <a:t>Would changing the price of one nameplate make it look more or less like another nameplate from a machine’s perspective?</a:t>
            </a:r>
          </a:p>
        </p:txBody>
      </p:sp>
    </p:spTree>
    <p:extLst>
      <p:ext uri="{BB962C8B-B14F-4D97-AF65-F5344CB8AC3E}">
        <p14:creationId xmlns:p14="http://schemas.microsoft.com/office/powerpoint/2010/main" val="21037250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430A-DAE8-4A83-8350-649AD1C323F2}"/>
              </a:ext>
            </a:extLst>
          </p:cNvPr>
          <p:cNvSpPr>
            <a:spLocks noGrp="1"/>
          </p:cNvSpPr>
          <p:nvPr>
            <p:ph type="title"/>
          </p:nvPr>
        </p:nvSpPr>
        <p:spPr/>
        <p:txBody>
          <a:bodyPr/>
          <a:lstStyle/>
          <a:p>
            <a:r>
              <a:rPr lang="en-US" dirty="0"/>
              <a:t>Review Current State and Toolset</a:t>
            </a:r>
          </a:p>
        </p:txBody>
      </p:sp>
      <p:sp>
        <p:nvSpPr>
          <p:cNvPr id="3" name="Content Placeholder 2">
            <a:extLst>
              <a:ext uri="{FF2B5EF4-FFF2-40B4-BE49-F238E27FC236}">
                <a16:creationId xmlns:a16="http://schemas.microsoft.com/office/drawing/2014/main" id="{CA9B066B-DE7C-4E15-B6D9-4E352777BBB2}"/>
              </a:ext>
            </a:extLst>
          </p:cNvPr>
          <p:cNvSpPr>
            <a:spLocks noGrp="1"/>
          </p:cNvSpPr>
          <p:nvPr>
            <p:ph idx="1"/>
          </p:nvPr>
        </p:nvSpPr>
        <p:spPr/>
        <p:txBody>
          <a:bodyPr/>
          <a:lstStyle/>
          <a:p>
            <a:r>
              <a:rPr lang="en-US" dirty="0"/>
              <a:t>Week 1: </a:t>
            </a:r>
            <a:r>
              <a:rPr lang="en-US" dirty="0" err="1"/>
              <a:t>Github</a:t>
            </a:r>
            <a:r>
              <a:rPr lang="en-US" dirty="0"/>
              <a:t> and </a:t>
            </a:r>
            <a:r>
              <a:rPr lang="en-US" dirty="0" err="1"/>
              <a:t>Jupyter</a:t>
            </a:r>
            <a:r>
              <a:rPr lang="en-US" dirty="0"/>
              <a:t> notebooks, Python and Pandas</a:t>
            </a:r>
          </a:p>
          <a:p>
            <a:r>
              <a:rPr lang="en-US" dirty="0"/>
              <a:t>Week 2: EDA, visualization tools (matplotlib and seaborn) and automotive terminology</a:t>
            </a:r>
          </a:p>
          <a:p>
            <a:r>
              <a:rPr lang="en-US" dirty="0"/>
              <a:t>Week 3: Custom functions in python, data transformations and data transformation pipeline. Team numbers and team members shared with class.</a:t>
            </a:r>
          </a:p>
          <a:p>
            <a:r>
              <a:rPr lang="en-US" dirty="0"/>
              <a:t>Week 4:  Intro to machine learning in python, simple linear regression in python, multiple linear regression in python, log transformations and elasticity.  Now on Microsoft Teams.  Team numbers and team members shared with class again.</a:t>
            </a:r>
          </a:p>
          <a:p>
            <a:r>
              <a:rPr lang="en-US" dirty="0"/>
              <a:t>Current state: problem statement and definition from business, basic understanding of underlying business, dataset to support solution, preliminary EDA and understanding of data transformations needed, toolset for calculating elasticity.</a:t>
            </a:r>
          </a:p>
        </p:txBody>
      </p:sp>
    </p:spTree>
    <p:extLst>
      <p:ext uri="{BB962C8B-B14F-4D97-AF65-F5344CB8AC3E}">
        <p14:creationId xmlns:p14="http://schemas.microsoft.com/office/powerpoint/2010/main" val="3519692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22">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4">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26">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7" name="Rectangle 28">
            <a:extLst>
              <a:ext uri="{FF2B5EF4-FFF2-40B4-BE49-F238E27FC236}">
                <a16:creationId xmlns:a16="http://schemas.microsoft.com/office/drawing/2014/main" id="{236368CE-AF00-47F0-88CD-D862F6275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D6997-C715-416F-A5B3-A9928B316F11}"/>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a:t>Schedule for Remaining Classes</a:t>
            </a:r>
            <a:endParaRPr lang="en-US" dirty="0"/>
          </a:p>
        </p:txBody>
      </p:sp>
      <p:pic>
        <p:nvPicPr>
          <p:cNvPr id="9" name="Content Placeholder 8" descr="Monthly calendar">
            <a:extLst>
              <a:ext uri="{FF2B5EF4-FFF2-40B4-BE49-F238E27FC236}">
                <a16:creationId xmlns:a16="http://schemas.microsoft.com/office/drawing/2014/main" id="{C80D440D-7870-4A93-8A9A-975EE920D934}"/>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48" name="Straight Connector 30">
            <a:extLst>
              <a:ext uri="{FF2B5EF4-FFF2-40B4-BE49-F238E27FC236}">
                <a16:creationId xmlns:a16="http://schemas.microsoft.com/office/drawing/2014/main" id="{05DA45A8-E2EA-4AC4-B129-9C17785C79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6017BC-F4FD-4113-BAC4-BF4C8689A7A2}"/>
              </a:ext>
            </a:extLst>
          </p:cNvPr>
          <p:cNvSpPr>
            <a:spLocks noGrp="1"/>
          </p:cNvSpPr>
          <p:nvPr>
            <p:ph sz="half" idx="1"/>
          </p:nvPr>
        </p:nvSpPr>
        <p:spPr>
          <a:xfrm>
            <a:off x="4974769" y="2198914"/>
            <a:ext cx="6574973" cy="3670180"/>
          </a:xfrm>
        </p:spPr>
        <p:txBody>
          <a:bodyPr vert="horz" lIns="0" tIns="45720" rIns="0" bIns="45720" rtlCol="0">
            <a:normAutofit/>
          </a:bodyPr>
          <a:lstStyle/>
          <a:p>
            <a:r>
              <a:rPr lang="en-US" dirty="0"/>
              <a:t>March 25, 2020: Week 5 – Classification in Python</a:t>
            </a:r>
          </a:p>
          <a:p>
            <a:r>
              <a:rPr lang="en-US" dirty="0"/>
              <a:t>April 1, 2020: Week 6 – Clustering in Python</a:t>
            </a:r>
          </a:p>
          <a:p>
            <a:r>
              <a:rPr lang="en-US" dirty="0"/>
              <a:t>April 7, 2020: Week 7 – Final presentations</a:t>
            </a:r>
          </a:p>
          <a:p>
            <a:r>
              <a:rPr lang="en-US" dirty="0"/>
              <a:t>April 8, 2020: Week 8 – Take-home Exam due 5:30PM</a:t>
            </a:r>
          </a:p>
        </p:txBody>
      </p:sp>
      <p:sp>
        <p:nvSpPr>
          <p:cNvPr id="49" name="Rectangle 32">
            <a:extLst>
              <a:ext uri="{FF2B5EF4-FFF2-40B4-BE49-F238E27FC236}">
                <a16:creationId xmlns:a16="http://schemas.microsoft.com/office/drawing/2014/main" id="{1011F05C-FD37-486B-9F4E-65330877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34">
            <a:extLst>
              <a:ext uri="{FF2B5EF4-FFF2-40B4-BE49-F238E27FC236}">
                <a16:creationId xmlns:a16="http://schemas.microsoft.com/office/drawing/2014/main" id="{9B3C60A3-4E82-45D1-8328-7440A9EB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7232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9B07-304D-444A-816B-22C15ED48490}"/>
              </a:ext>
            </a:extLst>
          </p:cNvPr>
          <p:cNvSpPr>
            <a:spLocks noGrp="1"/>
          </p:cNvSpPr>
          <p:nvPr>
            <p:ph type="title"/>
          </p:nvPr>
        </p:nvSpPr>
        <p:spPr/>
        <p:txBody>
          <a:bodyPr/>
          <a:lstStyle/>
          <a:p>
            <a:r>
              <a:rPr lang="en-US" dirty="0"/>
              <a:t>What is Machine Learning Again?</a:t>
            </a:r>
          </a:p>
        </p:txBody>
      </p:sp>
      <p:graphicFrame>
        <p:nvGraphicFramePr>
          <p:cNvPr id="4" name="Content Placeholder 3">
            <a:extLst>
              <a:ext uri="{FF2B5EF4-FFF2-40B4-BE49-F238E27FC236}">
                <a16:creationId xmlns:a16="http://schemas.microsoft.com/office/drawing/2014/main" id="{ADE1C9CB-FD92-49DB-A81B-6BAB4C3EFDA3}"/>
              </a:ext>
            </a:extLst>
          </p:cNvPr>
          <p:cNvGraphicFramePr>
            <a:graphicFrameLocks noGrp="1"/>
          </p:cNvGraphicFramePr>
          <p:nvPr>
            <p:ph sz="half" idx="1"/>
          </p:nvPr>
        </p:nvGraphicFramePr>
        <p:xfrm>
          <a:off x="1096963" y="1846263"/>
          <a:ext cx="493871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62743E33-D299-4835-B31A-85267056BEB8}"/>
              </a:ext>
            </a:extLst>
          </p:cNvPr>
          <p:cNvSpPr>
            <a:spLocks noGrp="1"/>
          </p:cNvSpPr>
          <p:nvPr>
            <p:ph sz="half" idx="2"/>
          </p:nvPr>
        </p:nvSpPr>
        <p:spPr/>
        <p:txBody>
          <a:bodyPr/>
          <a:lstStyle/>
          <a:p>
            <a:r>
              <a:rPr lang="en-US" dirty="0"/>
              <a:t>Artificial Intelligence (AI): A computer and data driven solution that performs a talk that usually takes the intelligence of a human to complete.</a:t>
            </a:r>
          </a:p>
          <a:p>
            <a:r>
              <a:rPr lang="en-US" dirty="0">
                <a:highlight>
                  <a:srgbClr val="FFFF00"/>
                </a:highlight>
              </a:rPr>
              <a:t>Machine Learning: A computer’s (machine’s) ability to learn patterns from data that allow it to complete a specific task.</a:t>
            </a:r>
          </a:p>
          <a:p>
            <a:r>
              <a:rPr lang="en-US" dirty="0"/>
              <a:t>Deep Learning: A subset of machine learning that uses techniques that mimic the actions of a human brain.</a:t>
            </a:r>
          </a:p>
        </p:txBody>
      </p:sp>
    </p:spTree>
    <p:extLst>
      <p:ext uri="{BB962C8B-B14F-4D97-AF65-F5344CB8AC3E}">
        <p14:creationId xmlns:p14="http://schemas.microsoft.com/office/powerpoint/2010/main" val="3914284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87C-D564-4E92-A6E2-6992EE55FB46}"/>
              </a:ext>
            </a:extLst>
          </p:cNvPr>
          <p:cNvSpPr>
            <a:spLocks noGrp="1"/>
          </p:cNvSpPr>
          <p:nvPr>
            <p:ph type="title"/>
          </p:nvPr>
        </p:nvSpPr>
        <p:spPr/>
        <p:txBody>
          <a:bodyPr>
            <a:normAutofit/>
          </a:bodyPr>
          <a:lstStyle/>
          <a:p>
            <a:r>
              <a:rPr lang="en-US" dirty="0"/>
              <a:t>Unsupervised versus Supervised Learning</a:t>
            </a:r>
          </a:p>
        </p:txBody>
      </p:sp>
      <p:sp>
        <p:nvSpPr>
          <p:cNvPr id="4" name="Text Placeholder 3">
            <a:extLst>
              <a:ext uri="{FF2B5EF4-FFF2-40B4-BE49-F238E27FC236}">
                <a16:creationId xmlns:a16="http://schemas.microsoft.com/office/drawing/2014/main" id="{A53ABA73-CB48-4C5F-B569-55A7FFB478C9}"/>
              </a:ext>
            </a:extLst>
          </p:cNvPr>
          <p:cNvSpPr>
            <a:spLocks noGrp="1"/>
          </p:cNvSpPr>
          <p:nvPr>
            <p:ph type="body" idx="1"/>
          </p:nvPr>
        </p:nvSpPr>
        <p:spPr/>
        <p:txBody>
          <a:bodyPr/>
          <a:lstStyle/>
          <a:p>
            <a:r>
              <a:rPr lang="en-US" dirty="0"/>
              <a:t>Unsupervised</a:t>
            </a:r>
          </a:p>
        </p:txBody>
      </p:sp>
      <p:sp>
        <p:nvSpPr>
          <p:cNvPr id="5" name="Content Placeholder 4">
            <a:extLst>
              <a:ext uri="{FF2B5EF4-FFF2-40B4-BE49-F238E27FC236}">
                <a16:creationId xmlns:a16="http://schemas.microsoft.com/office/drawing/2014/main" id="{124D30D5-5E69-42C0-B6DD-2B5C1DC96A6B}"/>
              </a:ext>
            </a:extLst>
          </p:cNvPr>
          <p:cNvSpPr>
            <a:spLocks noGrp="1"/>
          </p:cNvSpPr>
          <p:nvPr>
            <p:ph sz="half" idx="2"/>
          </p:nvPr>
        </p:nvSpPr>
        <p:spPr/>
        <p:txBody>
          <a:bodyPr/>
          <a:lstStyle/>
          <a:p>
            <a:pPr marL="0" indent="0">
              <a:buNone/>
            </a:pPr>
            <a:r>
              <a:rPr lang="en-US" dirty="0"/>
              <a:t>Analytics and machine learning techniques that look for patterns in data without a target.</a:t>
            </a:r>
          </a:p>
          <a:p>
            <a:pPr marL="0" indent="0">
              <a:buNone/>
            </a:pPr>
            <a:r>
              <a:rPr lang="en-US" dirty="0"/>
              <a:t>Examples:</a:t>
            </a:r>
          </a:p>
          <a:p>
            <a:pPr>
              <a:buFont typeface="Arial" panose="020B0604020202020204" pitchFamily="34" charset="0"/>
              <a:buChar char="•"/>
            </a:pPr>
            <a:r>
              <a:rPr lang="en-US" dirty="0"/>
              <a:t>K-means clustering</a:t>
            </a:r>
          </a:p>
          <a:p>
            <a:pPr>
              <a:buFont typeface="Arial" panose="020B0604020202020204" pitchFamily="34" charset="0"/>
              <a:buChar char="•"/>
            </a:pPr>
            <a:r>
              <a:rPr lang="en-US" dirty="0"/>
              <a:t>KNN</a:t>
            </a:r>
          </a:p>
          <a:p>
            <a:pPr>
              <a:buFont typeface="Arial" panose="020B0604020202020204" pitchFamily="34" charset="0"/>
              <a:buChar char="•"/>
            </a:pPr>
            <a:r>
              <a:rPr lang="en-US" dirty="0"/>
              <a:t>Principal components analysis</a:t>
            </a:r>
          </a:p>
          <a:p>
            <a:pPr marL="0" indent="0">
              <a:buNone/>
            </a:pPr>
            <a:endParaRPr lang="en-US" dirty="0"/>
          </a:p>
          <a:p>
            <a:pPr marL="0" indent="0">
              <a:buNone/>
            </a:pPr>
            <a:endParaRPr lang="en-US" dirty="0"/>
          </a:p>
        </p:txBody>
      </p:sp>
      <p:sp>
        <p:nvSpPr>
          <p:cNvPr id="6" name="Text Placeholder 5">
            <a:extLst>
              <a:ext uri="{FF2B5EF4-FFF2-40B4-BE49-F238E27FC236}">
                <a16:creationId xmlns:a16="http://schemas.microsoft.com/office/drawing/2014/main" id="{C0ECE3F4-A11B-4BB6-A4A2-D441B992440F}"/>
              </a:ext>
            </a:extLst>
          </p:cNvPr>
          <p:cNvSpPr>
            <a:spLocks noGrp="1"/>
          </p:cNvSpPr>
          <p:nvPr>
            <p:ph type="body" sz="quarter" idx="3"/>
          </p:nvPr>
        </p:nvSpPr>
        <p:spPr/>
        <p:txBody>
          <a:bodyPr/>
          <a:lstStyle/>
          <a:p>
            <a:r>
              <a:rPr lang="en-US" dirty="0">
                <a:highlight>
                  <a:srgbClr val="FFFF00"/>
                </a:highlight>
              </a:rPr>
              <a:t>supervised</a:t>
            </a:r>
          </a:p>
        </p:txBody>
      </p:sp>
      <p:sp>
        <p:nvSpPr>
          <p:cNvPr id="7" name="Content Placeholder 6">
            <a:extLst>
              <a:ext uri="{FF2B5EF4-FFF2-40B4-BE49-F238E27FC236}">
                <a16:creationId xmlns:a16="http://schemas.microsoft.com/office/drawing/2014/main" id="{90B44E02-DF1E-441A-8F16-7A1ABB36C257}"/>
              </a:ext>
            </a:extLst>
          </p:cNvPr>
          <p:cNvSpPr>
            <a:spLocks noGrp="1"/>
          </p:cNvSpPr>
          <p:nvPr>
            <p:ph sz="quarter" idx="4"/>
          </p:nvPr>
        </p:nvSpPr>
        <p:spPr/>
        <p:txBody>
          <a:bodyPr/>
          <a:lstStyle/>
          <a:p>
            <a:r>
              <a:rPr lang="en-US" dirty="0"/>
              <a:t>Machine learning techniques that look for patterns in data that best explain a target.</a:t>
            </a:r>
          </a:p>
          <a:p>
            <a:r>
              <a:rPr lang="en-US" dirty="0"/>
              <a:t>Examples:</a:t>
            </a:r>
          </a:p>
          <a:p>
            <a:pPr>
              <a:buFont typeface="Arial" panose="020B0604020202020204" pitchFamily="34" charset="0"/>
              <a:buChar char="•"/>
            </a:pPr>
            <a:r>
              <a:rPr lang="en-US" dirty="0"/>
              <a:t>Elastic net regression</a:t>
            </a:r>
          </a:p>
          <a:p>
            <a:pPr>
              <a:buFont typeface="Arial" panose="020B0604020202020204" pitchFamily="34" charset="0"/>
              <a:buChar char="•"/>
            </a:pPr>
            <a:r>
              <a:rPr lang="en-US" dirty="0"/>
              <a:t>Spline regression</a:t>
            </a:r>
          </a:p>
          <a:p>
            <a:pPr>
              <a:buFont typeface="Arial" panose="020B0604020202020204" pitchFamily="34" charset="0"/>
              <a:buChar char="•"/>
            </a:pPr>
            <a:r>
              <a:rPr lang="en-US" dirty="0"/>
              <a:t>Neural networks</a:t>
            </a:r>
          </a:p>
          <a:p>
            <a:pPr>
              <a:buFont typeface="Arial" panose="020B0604020202020204" pitchFamily="34" charset="0"/>
              <a:buChar char="•"/>
            </a:pPr>
            <a:r>
              <a:rPr lang="en-US" dirty="0">
                <a:highlight>
                  <a:srgbClr val="FFFF00"/>
                </a:highlight>
              </a:rPr>
              <a:t>Random Forest Classifiers</a:t>
            </a:r>
          </a:p>
          <a:p>
            <a:pPr marL="0" indent="0">
              <a:buNone/>
            </a:pPr>
            <a:endParaRPr lang="en-US" dirty="0"/>
          </a:p>
        </p:txBody>
      </p:sp>
    </p:spTree>
    <p:extLst>
      <p:ext uri="{BB962C8B-B14F-4D97-AF65-F5344CB8AC3E}">
        <p14:creationId xmlns:p14="http://schemas.microsoft.com/office/powerpoint/2010/main" val="35295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a:t>Class Schedule (Tentative)</a:t>
            </a:r>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a:bodyPr>
          <a:lstStyle/>
          <a:p>
            <a:pPr marL="0" indent="0">
              <a:buNone/>
            </a:pPr>
            <a:r>
              <a:rPr lang="en-US" dirty="0"/>
              <a:t>Schedule</a:t>
            </a:r>
          </a:p>
          <a:p>
            <a:pPr>
              <a:buFont typeface="Arial" panose="020B0604020202020204" pitchFamily="34" charset="0"/>
              <a:buChar char="•"/>
            </a:pPr>
            <a:r>
              <a:rPr lang="en-US" dirty="0"/>
              <a:t>Week 1 (This week): Get you started with </a:t>
            </a:r>
            <a:r>
              <a:rPr lang="en-US" dirty="0" err="1"/>
              <a:t>Github</a:t>
            </a:r>
            <a:r>
              <a:rPr lang="en-US" dirty="0"/>
              <a:t>, Python, and </a:t>
            </a:r>
            <a:r>
              <a:rPr lang="en-US" dirty="0" err="1"/>
              <a:t>Jupyter</a:t>
            </a:r>
            <a:r>
              <a:rPr lang="en-US" dirty="0"/>
              <a:t> Notebooks</a:t>
            </a:r>
          </a:p>
          <a:p>
            <a:pPr>
              <a:buFont typeface="Arial" panose="020B0604020202020204" pitchFamily="34" charset="0"/>
              <a:buChar char="•"/>
            </a:pPr>
            <a:r>
              <a:rPr lang="en-US" dirty="0"/>
              <a:t>Week 2: Visualize data with python, interpret graphs, distributions</a:t>
            </a:r>
          </a:p>
          <a:p>
            <a:pPr>
              <a:buFont typeface="Arial" panose="020B0604020202020204" pitchFamily="34" charset="0"/>
              <a:buChar char="•"/>
            </a:pPr>
            <a:r>
              <a:rPr lang="en-US" dirty="0"/>
              <a:t>Week 3: Transforming and cleaning data, make a pipeline, talk about machine learning</a:t>
            </a:r>
          </a:p>
          <a:p>
            <a:pPr>
              <a:buFont typeface="Arial" panose="020B0604020202020204" pitchFamily="34" charset="0"/>
              <a:buChar char="•"/>
            </a:pPr>
            <a:r>
              <a:rPr lang="en-US" dirty="0"/>
              <a:t>Week 4: Unsupervised &amp; supervised learning, regression, log transformation</a:t>
            </a:r>
          </a:p>
          <a:p>
            <a:pPr>
              <a:buFont typeface="Arial" panose="020B0604020202020204" pitchFamily="34" charset="0"/>
              <a:buChar char="•"/>
            </a:pPr>
            <a:r>
              <a:rPr lang="en-US" dirty="0"/>
              <a:t>Week 5: Elasticity models &amp; decision tree models</a:t>
            </a:r>
          </a:p>
          <a:p>
            <a:pPr>
              <a:buFont typeface="Arial" panose="020B0604020202020204" pitchFamily="34" charset="0"/>
              <a:buChar char="•"/>
            </a:pPr>
            <a:r>
              <a:rPr lang="en-US" dirty="0"/>
              <a:t>Week 6: Elasticity models &amp; decision tree models, continued (hyperparameters/grid search)</a:t>
            </a:r>
          </a:p>
          <a:p>
            <a:pPr>
              <a:buFont typeface="Arial" panose="020B0604020202020204" pitchFamily="34" charset="0"/>
              <a:buChar char="•"/>
            </a:pPr>
            <a:r>
              <a:rPr lang="en-US" dirty="0"/>
              <a:t>Week 7: Exam &amp; submit final notebook</a:t>
            </a:r>
          </a:p>
        </p:txBody>
      </p:sp>
    </p:spTree>
    <p:extLst>
      <p:ext uri="{BB962C8B-B14F-4D97-AF65-F5344CB8AC3E}">
        <p14:creationId xmlns:p14="http://schemas.microsoft.com/office/powerpoint/2010/main" val="2821258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Classification Type Problems</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pPr>
              <a:buFont typeface="Calibri" panose="020F0502020204030204" pitchFamily="34" charset="0"/>
              <a:buChar char="•"/>
            </a:pPr>
            <a:r>
              <a:rPr lang="en-US" dirty="0"/>
              <a:t>Classification problems are supervised learning problems with a categorical target</a:t>
            </a:r>
          </a:p>
          <a:p>
            <a:pPr>
              <a:buFont typeface="Calibri" panose="020F0502020204030204" pitchFamily="34" charset="0"/>
              <a:buChar char="•"/>
            </a:pPr>
            <a:r>
              <a:rPr lang="en-US" dirty="0"/>
              <a:t>Think about predicting a “yes” or “no”, or predicting “High”, “Medium” or “Low”</a:t>
            </a:r>
          </a:p>
          <a:p>
            <a:r>
              <a:rPr lang="en-US" dirty="0"/>
              <a:t>Examples:</a:t>
            </a:r>
          </a:p>
          <a:p>
            <a:pPr>
              <a:buFont typeface="Calibri" panose="020F0502020204030204" pitchFamily="34" charset="0"/>
              <a:buChar char="•"/>
            </a:pPr>
            <a:r>
              <a:rPr lang="en-US" dirty="0"/>
              <a:t>Will this shipment be on time </a:t>
            </a:r>
            <a:r>
              <a:rPr lang="en-US" i="1" dirty="0"/>
              <a:t>or </a:t>
            </a:r>
            <a:r>
              <a:rPr lang="en-US" dirty="0"/>
              <a:t>be late?</a:t>
            </a:r>
          </a:p>
          <a:p>
            <a:pPr>
              <a:buFont typeface="Calibri" panose="020F0502020204030204" pitchFamily="34" charset="0"/>
              <a:buChar char="•"/>
            </a:pPr>
            <a:r>
              <a:rPr lang="en-US" dirty="0"/>
              <a:t>Is the animal in this picture a dog, cat, or duck?</a:t>
            </a:r>
          </a:p>
          <a:p>
            <a:pPr>
              <a:buFont typeface="Calibri" panose="020F0502020204030204" pitchFamily="34" charset="0"/>
              <a:buChar char="•"/>
            </a:pPr>
            <a:r>
              <a:rPr lang="en-US" dirty="0"/>
              <a:t>Is the item up for auction furniture or jewelry based on price and other features?</a:t>
            </a:r>
          </a:p>
          <a:p>
            <a:endParaRPr lang="en-US" dirty="0"/>
          </a:p>
        </p:txBody>
      </p:sp>
    </p:spTree>
    <p:extLst>
      <p:ext uri="{BB962C8B-B14F-4D97-AF65-F5344CB8AC3E}">
        <p14:creationId xmlns:p14="http://schemas.microsoft.com/office/powerpoint/2010/main" val="291288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9B1-66F5-4D1D-B9B4-FD36A9279652}"/>
              </a:ext>
            </a:extLst>
          </p:cNvPr>
          <p:cNvSpPr>
            <a:spLocks noGrp="1"/>
          </p:cNvSpPr>
          <p:nvPr>
            <p:ph type="title"/>
          </p:nvPr>
        </p:nvSpPr>
        <p:spPr/>
        <p:txBody>
          <a:bodyPr/>
          <a:lstStyle/>
          <a:p>
            <a:r>
              <a:rPr lang="en-US" dirty="0"/>
              <a:t>How Machines Learn to Classify part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AB3D27-D8F7-406F-AD4E-175DB59AA669}"/>
                  </a:ext>
                </a:extLst>
              </p:cNvPr>
              <p:cNvSpPr>
                <a:spLocks noGrp="1"/>
              </p:cNvSpPr>
              <p:nvPr>
                <p:ph idx="1"/>
              </p:nvPr>
            </p:nvSpPr>
            <p:spPr/>
            <p:txBody>
              <a:bodyPr>
                <a:normAutofit/>
              </a:bodyPr>
              <a:lstStyle/>
              <a:p>
                <a:pPr marL="0" indent="0">
                  <a:buNone/>
                </a:pPr>
                <a:r>
                  <a:rPr lang="en-US" u="sng" dirty="0">
                    <a:latin typeface="Cambria Math" panose="02040503050406030204" pitchFamily="18" charset="0"/>
                  </a:rPr>
                  <a:t>Before going into classification – remember last week’s regression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𝑡𝑎𝑟𝑔𝑒𝑡</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𝑒𝑥𝑝𝑙𝑎𝑛𝑎𝑡𝑜𝑟𝑦</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𝑏</m:t>
                                    </m:r>
                                  </m:e>
                                  <m:sub>
                                    <m:r>
                                      <m:rPr>
                                        <m:brk m:alnAt="7"/>
                                      </m:rP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1</m:t>
                                </m:r>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mr>
                          </m:m>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m:oMathPara>
                </a14:m>
                <a:endParaRPr lang="en-US" b="0"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𝑏</m:t>
                                  </m:r>
                                </m:e>
                                <m:sub>
                                  <m:r>
                                    <m:rPr>
                                      <m:brk m:alnAt="7"/>
                                    </m:rP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m>
                          <m:mPr>
                            <m:mcs>
                              <m:mc>
                                <m:mcPr>
                                  <m:count m:val="1"/>
                                  <m:mcJc m:val="center"/>
                                </m:mcPr>
                              </m:mc>
                            </m:mcs>
                            <m:ctrlPr>
                              <a:rPr lang="en-US" i="1">
                                <a:latin typeface="Cambria Math" panose="02040503050406030204" pitchFamily="18" charset="0"/>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1</m:t>
                              </m:r>
                            </m:e>
                          </m:mr>
                          <m:mr>
                            <m:e>
                              <m:m>
                                <m:mPr>
                                  <m:mcs>
                                    <m:mc>
                                      <m:mcPr>
                                        <m:count m:val="1"/>
                                        <m:mcJc m:val="center"/>
                                      </m:mcPr>
                                    </m:mc>
                                  </m:mcs>
                                  <m:ctrlPr>
                                    <a:rPr lang="en-US"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𝑥</m:t>
                                        </m:r>
                                      </m:e>
                                      <m:sub>
                                        <m:r>
                                          <m:rPr>
                                            <m:brk m:alnAt="7"/>
                                          </m:rPr>
                                          <a:rPr lang="en-US" b="0" i="1" smtClean="0">
                                            <a:latin typeface="Cambria Math" panose="02040503050406030204" pitchFamily="18" charset="0"/>
                                            <a:ea typeface="Cambria Math" panose="02040503050406030204" pitchFamily="18" charset="0"/>
                                          </a:rPr>
                                          <m:t>1</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e>
                                </m:mr>
                              </m:m>
                            </m:e>
                          </m:mr>
                        </m:m>
                      </m:e>
                    </m:d>
                  </m:oMath>
                </a14:m>
                <a:r>
                  <a:rPr lang="en-US" dirty="0"/>
                  <a:t> </a:t>
                </a:r>
                <a14:m>
                  <m:oMath xmlns:m="http://schemas.openxmlformats.org/officeDocument/2006/math">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𝒃</m:t>
                        </m:r>
                      </m:e>
                      <m:sup>
                        <m:r>
                          <a:rPr lang="en-US" b="0" i="1" dirty="0" smtClean="0">
                            <a:latin typeface="Cambria Math" panose="02040503050406030204" pitchFamily="18" charset="0"/>
                          </a:rPr>
                          <m:t>𝑇</m:t>
                        </m:r>
                      </m:sup>
                    </m:sSup>
                    <m:r>
                      <a:rPr lang="en-US" b="1" i="1" dirty="0" smtClean="0">
                        <a:latin typeface="Cambria Math" panose="02040503050406030204" pitchFamily="18" charset="0"/>
                      </a:rPr>
                      <m:t>𝒙</m:t>
                    </m:r>
                  </m:oMath>
                </a14:m>
                <a:endParaRPr lang="en-US" b="1" dirty="0"/>
              </a:p>
              <a:p>
                <a:pPr marL="0" indent="0">
                  <a:buNone/>
                </a:pPr>
                <a:r>
                  <a:rPr lang="en-US" b="0" u="sng" dirty="0">
                    <a:latin typeface="Cambria Math" panose="02040503050406030204" pitchFamily="18" charset="0"/>
                  </a:rPr>
                  <a:t>Cost function: Mean Squared Error (MSE) – the average of the OLS errors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d>
                        <m:dPr>
                          <m:ctrlPr>
                            <a:rPr lang="en-US" i="1" smtClean="0">
                              <a:latin typeface="Cambria Math" panose="02040503050406030204" pitchFamily="18" charset="0"/>
                            </a:rPr>
                          </m:ctrlPr>
                        </m:dPr>
                        <m:e>
                          <m:r>
                            <a:rPr lang="en-US" b="1" i="1" smtClean="0">
                              <a:latin typeface="Cambria Math" panose="02040503050406030204" pitchFamily="18" charset="0"/>
                            </a:rPr>
                            <m:t>𝑿</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i="1" smtClean="0">
                                  <a:latin typeface="Cambria Math" panose="02040503050406030204" pitchFamily="18" charset="0"/>
                                </a:rPr>
                              </m:ctrlPr>
                            </m:dPr>
                            <m:e>
                              <m:r>
                                <a:rPr lang="en-US" b="0" i="1" smtClean="0">
                                  <a:latin typeface="Cambria Math" panose="02040503050406030204" pitchFamily="18" charset="0"/>
                                </a:rPr>
                                <m:t>𝑏</m:t>
                              </m:r>
                            </m:e>
                          </m:d>
                        </m:e>
                      </m:d>
                      <m:r>
                        <a:rPr lang="en-US" b="0" i="1" smtClean="0">
                          <a:latin typeface="Cambria Math" panose="02040503050406030204" pitchFamily="18" charset="0"/>
                        </a:rPr>
                        <m:t>=</m:t>
                      </m:r>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r>
                        <a:rPr lang="en-US" b="0" i="1" smtClean="0">
                          <a:latin typeface="Cambria Math" panose="02040503050406030204" pitchFamily="18" charset="0"/>
                        </a:rPr>
                        <m:t>∗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1" i="1" smtClean="0">
                                          <a:latin typeface="Cambria Math" panose="02040503050406030204" pitchFamily="18" charset="0"/>
                                        </a:rPr>
                                        <m:t>𝒃</m:t>
                                      </m:r>
                                    </m:e>
                                    <m:sup>
                                      <m:r>
                                        <a:rPr lang="en-US" b="0" i="1" smtClean="0">
                                          <a:latin typeface="Cambria Math" panose="02040503050406030204" pitchFamily="18" charset="0"/>
                                        </a:rPr>
                                        <m:t>𝑇</m:t>
                                      </m:r>
                                    </m:sup>
                                  </m:sSup>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1" i="1" smtClean="0">
                                          <a:latin typeface="Cambria Math" panose="02040503050406030204" pitchFamily="18" charset="0"/>
                                        </a:rPr>
                                        <m:t>𝒚</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p:sp>
            <p:nvSpPr>
              <p:cNvPr id="3" name="Content Placeholder 2">
                <a:extLst>
                  <a:ext uri="{FF2B5EF4-FFF2-40B4-BE49-F238E27FC236}">
                    <a16:creationId xmlns:a16="http://schemas.microsoft.com/office/drawing/2014/main" id="{E3AB3D27-D8F7-406F-AD4E-175DB59AA669}"/>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4199640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9B1-66F5-4D1D-B9B4-FD36A9279652}"/>
              </a:ext>
            </a:extLst>
          </p:cNvPr>
          <p:cNvSpPr>
            <a:spLocks noGrp="1"/>
          </p:cNvSpPr>
          <p:nvPr>
            <p:ph type="title"/>
          </p:nvPr>
        </p:nvSpPr>
        <p:spPr/>
        <p:txBody>
          <a:bodyPr/>
          <a:lstStyle/>
          <a:p>
            <a:r>
              <a:rPr lang="en-US" dirty="0"/>
              <a:t>How Machines Learn to Classify part 2</a:t>
            </a:r>
          </a:p>
        </p:txBody>
      </p:sp>
      <p:sp>
        <p:nvSpPr>
          <p:cNvPr id="3" name="Content Placeholder 2">
            <a:extLst>
              <a:ext uri="{FF2B5EF4-FFF2-40B4-BE49-F238E27FC236}">
                <a16:creationId xmlns:a16="http://schemas.microsoft.com/office/drawing/2014/main" id="{E3AB3D27-D8F7-406F-AD4E-175DB59AA669}"/>
              </a:ext>
            </a:extLst>
          </p:cNvPr>
          <p:cNvSpPr>
            <a:spLocks noGrp="1"/>
          </p:cNvSpPr>
          <p:nvPr>
            <p:ph idx="1"/>
          </p:nvPr>
        </p:nvSpPr>
        <p:spPr/>
        <p:txBody>
          <a:bodyPr/>
          <a:lstStyle/>
          <a:p>
            <a:pPr>
              <a:buFont typeface="Arial" panose="020B0604020202020204" pitchFamily="34" charset="0"/>
              <a:buChar char="•"/>
            </a:pPr>
            <a:r>
              <a:rPr lang="en-US" dirty="0"/>
              <a:t>So, we understand that we have a cost function, which tells the machine how well the parameters of the model performed on the given dataset</a:t>
            </a:r>
          </a:p>
          <a:p>
            <a:pPr lvl="1">
              <a:buFont typeface="Arial" panose="020B0604020202020204" pitchFamily="34" charset="0"/>
              <a:buChar char="•"/>
            </a:pPr>
            <a:r>
              <a:rPr lang="en-US" dirty="0"/>
              <a:t>We saw it in action with the regression model last week</a:t>
            </a:r>
          </a:p>
          <a:p>
            <a:pPr>
              <a:buFont typeface="Arial" panose="020B0604020202020204" pitchFamily="34" charset="0"/>
              <a:buChar char="•"/>
            </a:pPr>
            <a:r>
              <a:rPr lang="en-US" dirty="0"/>
              <a:t>For classification, error isn’t judged in terms of distance from an actual value like regression</a:t>
            </a:r>
          </a:p>
          <a:p>
            <a:pPr>
              <a:buFont typeface="Arial" panose="020B0604020202020204" pitchFamily="34" charset="0"/>
              <a:buChar char="•"/>
            </a:pPr>
            <a:r>
              <a:rPr lang="en-US" dirty="0"/>
              <a:t>Instead, use the difference in the predicted probability of a class from the actual class</a:t>
            </a:r>
          </a:p>
          <a:p>
            <a:pPr lvl="1">
              <a:buFont typeface="Arial" panose="020B0604020202020204" pitchFamily="34" charset="0"/>
              <a:buChar char="•"/>
            </a:pPr>
            <a:r>
              <a:rPr lang="en-US" dirty="0"/>
              <a:t>Different from the confusion matrix</a:t>
            </a:r>
          </a:p>
          <a:p>
            <a:pPr>
              <a:buFont typeface="Arial" panose="020B0604020202020204" pitchFamily="34" charset="0"/>
              <a:buChar char="•"/>
            </a:pPr>
            <a:r>
              <a:rPr lang="en-US" dirty="0"/>
              <a:t>How to predict a y belonging to a class?</a:t>
            </a:r>
          </a:p>
          <a:p>
            <a:pPr>
              <a:buFont typeface="Arial" panose="020B0604020202020204" pitchFamily="34" charset="0"/>
              <a:buChar char="•"/>
            </a:pPr>
            <a:r>
              <a:rPr lang="en-US" dirty="0"/>
              <a:t>Use the sigmoid function</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67293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9B1-66F5-4D1D-B9B4-FD36A9279652}"/>
              </a:ext>
            </a:extLst>
          </p:cNvPr>
          <p:cNvSpPr>
            <a:spLocks noGrp="1"/>
          </p:cNvSpPr>
          <p:nvPr>
            <p:ph type="title"/>
          </p:nvPr>
        </p:nvSpPr>
        <p:spPr>
          <a:xfrm>
            <a:off x="1097280" y="286603"/>
            <a:ext cx="10058400" cy="1450757"/>
          </a:xfrm>
        </p:spPr>
        <p:txBody>
          <a:bodyPr>
            <a:normAutofit/>
          </a:bodyPr>
          <a:lstStyle/>
          <a:p>
            <a:r>
              <a:rPr lang="en-US" dirty="0"/>
              <a:t>How Machines Learn to Classify part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AB3D27-D8F7-406F-AD4E-175DB59AA669}"/>
                  </a:ext>
                </a:extLst>
              </p:cNvPr>
              <p:cNvSpPr>
                <a:spLocks noGrp="1"/>
              </p:cNvSpPr>
              <p:nvPr>
                <p:ph idx="1"/>
              </p:nvPr>
            </p:nvSpPr>
            <p:spPr>
              <a:xfrm>
                <a:off x="1097279" y="1845734"/>
                <a:ext cx="6454987" cy="4023360"/>
              </a:xfrm>
            </p:spPr>
            <p:txBody>
              <a:bodyPr>
                <a:normAutofit fontScale="85000" lnSpcReduction="10000"/>
              </a:bodyPr>
              <a:lstStyle/>
              <a:p>
                <a:pPr>
                  <a:buFont typeface="Arial" panose="020B0604020202020204" pitchFamily="34" charset="0"/>
                  <a:buChar char="•"/>
                </a:pPr>
                <a:r>
                  <a:rPr lang="en-US" dirty="0"/>
                  <a:t>Sigmoid function</a:t>
                </a:r>
              </a:p>
              <a:p>
                <a:pPr>
                  <a:buFont typeface="Arial" panose="020B0604020202020204" pitchFamily="34" charset="0"/>
                  <a:buChar char="•"/>
                </a:pPr>
                <a:r>
                  <a:rPr lang="en-US" dirty="0"/>
                  <a:t>Gives a number between 0 and 1 (inclusive)</a:t>
                </a:r>
              </a:p>
              <a:p>
                <a:pPr>
                  <a:buFont typeface="Arial" panose="020B0604020202020204" pitchFamily="34" charset="0"/>
                  <a:buChar char="•"/>
                </a:pPr>
                <a:r>
                  <a:rPr lang="en-US" dirty="0"/>
                  <a:t>Number is interpreted as a probability</a:t>
                </a:r>
              </a:p>
              <a:p>
                <a:pPr algn="ct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m:t>
                    </m:r>
                    <m:r>
                      <a:rPr lang="en-US" b="0" i="1" smtClean="0">
                        <a:latin typeface="Cambria Math" panose="02040503050406030204" pitchFamily="18" charset="0"/>
                      </a:rPr>
                      <m:t> </m:t>
                    </m:r>
                    <m:r>
                      <a:rPr lang="en-US" b="0" i="1" smtClean="0">
                        <a:latin typeface="Cambria Math" panose="02040503050406030204" pitchFamily="18" charset="0"/>
                      </a:rPr>
                      <m:t>𝑏𝑒𝑙𝑜𝑛𝑔𝑖𝑛𝑔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𝑐𝑙𝑎𝑠𝑠</m:t>
                    </m:r>
                    <m:r>
                      <a:rPr lang="en-US" b="0" i="1" smtClean="0">
                        <a:latin typeface="Cambria Math" panose="02040503050406030204" pitchFamily="18" charset="0"/>
                      </a:rPr>
                      <m:t> 1</m:t>
                    </m:r>
                  </m:oMath>
                </a14:m>
                <a:endParaRPr lang="en-US" dirty="0"/>
              </a:p>
              <a:p>
                <a:pPr algn="ct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𝑝𝑟𝑜𝑏𝑎𝑏𝑖𝑙𝑖𝑡𝑦</m:t>
                    </m:r>
                  </m:oMath>
                </a14:m>
                <a:endParaRPr lang="en-US" dirty="0"/>
              </a:p>
              <a:p>
                <a:pPr algn="ctr">
                  <a:buFont typeface="Arial" panose="020B0604020202020204" pitchFamily="34" charset="0"/>
                  <a:buChar cha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e>
                    </m:d>
                  </m:oMath>
                </a14:m>
                <a:endParaRPr lang="en-US" dirty="0">
                  <a:ea typeface="Cambria Math" panose="02040503050406030204" pitchFamily="18" charset="0"/>
                </a:endParaRPr>
              </a:p>
              <a:p>
                <a:pPr algn="ctr">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𝑙𝑒𝑡</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𝑐𝑙𝑎𝑠𝑠</m:t>
                    </m:r>
                  </m:oMath>
                </a14:m>
                <a:endParaRPr lang="en-US" dirty="0"/>
              </a:p>
              <a:p>
                <a:pPr algn="ctr">
                  <a:buFont typeface="Arial" panose="020B0604020202020204" pitchFamily="34" charset="0"/>
                  <a:buChar char="•"/>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&lt;0.5,</m:t>
                              </m:r>
                            </m:e>
                          </m:mr>
                          <m:m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≥0.5</m:t>
                              </m:r>
                            </m:e>
                          </m:mr>
                        </m:m>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E3AB3D27-D8F7-406F-AD4E-175DB59AA669}"/>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2"/>
                <a:stretch>
                  <a:fillRect l="-1889" t="-1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EE2D57C-0216-49C1-91AD-FC39C78C571F}"/>
              </a:ext>
            </a:extLst>
          </p:cNvPr>
          <p:cNvPicPr>
            <a:picLocks noChangeAspect="1"/>
          </p:cNvPicPr>
          <p:nvPr/>
        </p:nvPicPr>
        <p:blipFill>
          <a:blip r:embed="rId3"/>
          <a:stretch>
            <a:fillRect/>
          </a:stretch>
        </p:blipFill>
        <p:spPr>
          <a:xfrm>
            <a:off x="8020570" y="2555607"/>
            <a:ext cx="3135109" cy="2192433"/>
          </a:xfrm>
          <a:prstGeom prst="rect">
            <a:avLst/>
          </a:prstGeom>
        </p:spPr>
      </p:pic>
      <p:sp>
        <p:nvSpPr>
          <p:cNvPr id="4" name="TextBox 3">
            <a:extLst>
              <a:ext uri="{FF2B5EF4-FFF2-40B4-BE49-F238E27FC236}">
                <a16:creationId xmlns:a16="http://schemas.microsoft.com/office/drawing/2014/main" id="{466F488D-D11D-45BE-A7AD-5C10921E6175}"/>
              </a:ext>
            </a:extLst>
          </p:cNvPr>
          <p:cNvSpPr txBox="1"/>
          <p:nvPr/>
        </p:nvSpPr>
        <p:spPr>
          <a:xfrm>
            <a:off x="628650" y="6153150"/>
            <a:ext cx="10382250" cy="369332"/>
          </a:xfrm>
          <a:prstGeom prst="rect">
            <a:avLst/>
          </a:prstGeom>
          <a:noFill/>
        </p:spPr>
        <p:txBody>
          <a:bodyPr wrap="square" rtlCol="0">
            <a:spAutoFit/>
          </a:bodyPr>
          <a:lstStyle/>
          <a:p>
            <a:pPr>
              <a:spcAft>
                <a:spcPts val="600"/>
              </a:spcAft>
            </a:pPr>
            <a:r>
              <a:rPr lang="en-US" dirty="0">
                <a:hlinkClick r:id="rId4"/>
              </a:rPr>
              <a:t>https://gist.github.com/Will-777/ad278c345639d24efb9d4cd275addbd2</a:t>
            </a:r>
            <a:endParaRPr lang="en-US"/>
          </a:p>
        </p:txBody>
      </p:sp>
    </p:spTree>
    <p:extLst>
      <p:ext uri="{BB962C8B-B14F-4D97-AF65-F5344CB8AC3E}">
        <p14:creationId xmlns:p14="http://schemas.microsoft.com/office/powerpoint/2010/main" val="1730731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F93E-9D54-46BB-B3F4-65B115272DDD}"/>
              </a:ext>
            </a:extLst>
          </p:cNvPr>
          <p:cNvSpPr>
            <a:spLocks noGrp="1"/>
          </p:cNvSpPr>
          <p:nvPr>
            <p:ph type="title"/>
          </p:nvPr>
        </p:nvSpPr>
        <p:spPr>
          <a:xfrm>
            <a:off x="1097280" y="286603"/>
            <a:ext cx="10058400" cy="1450757"/>
          </a:xfrm>
        </p:spPr>
        <p:txBody>
          <a:bodyPr>
            <a:normAutofit/>
          </a:bodyPr>
          <a:lstStyle/>
          <a:p>
            <a:r>
              <a:rPr lang="en-US" dirty="0"/>
              <a:t>How Machines Learn to Classify part 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F9FF77-F30F-4EDC-92D7-F888C6A43411}"/>
                  </a:ext>
                </a:extLst>
              </p:cNvPr>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US" dirty="0"/>
                  <a:t>Logistic Regression</a:t>
                </a:r>
              </a:p>
              <a:p>
                <a:pPr>
                  <a:buFont typeface="Arial" panose="020B0604020202020204" pitchFamily="34" charset="0"/>
                  <a:buChar char="•"/>
                </a:pPr>
                <a:r>
                  <a:rPr lang="en-US" dirty="0"/>
                  <a:t>Not the same as regression with log transformations – get it right</a:t>
                </a:r>
              </a:p>
              <a:p>
                <a:pPr>
                  <a:buFont typeface="Arial" panose="020B0604020202020204" pitchFamily="34" charset="0"/>
                  <a:buChar char="•"/>
                </a:pPr>
                <a:r>
                  <a:rPr lang="en-US" dirty="0"/>
                  <a:t>Utilizes the sigmoid function to predict class based on model parameters</a:t>
                </a:r>
              </a:p>
              <a:p>
                <a:r>
                  <a:rPr lang="en-US" dirty="0"/>
                  <a:t>Cost function</a:t>
                </a:r>
              </a:p>
              <a:p>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1" i="1" smtClean="0">
                            <a:latin typeface="Cambria Math" panose="02040503050406030204" pitchFamily="18" charset="0"/>
                          </a:rPr>
                          <m:t>𝒃</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d>
                              </m:e>
                            </m:func>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=1</m:t>
                            </m:r>
                          </m:e>
                          <m:e>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d>
                              </m:e>
                            </m:func>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=0</m:t>
                            </m:r>
                          </m:e>
                        </m:eqArr>
                      </m:e>
                    </m:d>
                  </m:oMath>
                </a14:m>
                <a:endParaRPr lang="en-US" dirty="0"/>
              </a:p>
              <a:p>
                <a:r>
                  <a:rPr lang="en-US" i="1" dirty="0"/>
                  <a:t>Example: -log(0.3) = 1.2 if y is actually 1, and –log(0.23) = 1.4 if y is actually 1</a:t>
                </a:r>
              </a:p>
              <a:p>
                <a:endParaRPr lang="en-US" dirty="0"/>
              </a:p>
            </p:txBody>
          </p:sp>
        </mc:Choice>
        <mc:Fallback>
          <p:sp>
            <p:nvSpPr>
              <p:cNvPr id="3" name="Content Placeholder 2">
                <a:extLst>
                  <a:ext uri="{FF2B5EF4-FFF2-40B4-BE49-F238E27FC236}">
                    <a16:creationId xmlns:a16="http://schemas.microsoft.com/office/drawing/2014/main" id="{66F9FF77-F30F-4EDC-92D7-F888C6A43411}"/>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2"/>
                <a:stretch>
                  <a:fillRect l="-2266" t="-1667" r="-141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45329A-54A2-46A0-88B0-ADF86DDD2F6A}"/>
              </a:ext>
            </a:extLst>
          </p:cNvPr>
          <p:cNvPicPr>
            <a:picLocks noChangeAspect="1"/>
          </p:cNvPicPr>
          <p:nvPr/>
        </p:nvPicPr>
        <p:blipFill>
          <a:blip r:embed="rId3"/>
          <a:stretch>
            <a:fillRect/>
          </a:stretch>
        </p:blipFill>
        <p:spPr>
          <a:xfrm>
            <a:off x="7696720" y="2118254"/>
            <a:ext cx="4163699" cy="3478319"/>
          </a:xfrm>
          <a:prstGeom prst="rect">
            <a:avLst/>
          </a:prstGeom>
        </p:spPr>
      </p:pic>
    </p:spTree>
    <p:extLst>
      <p:ext uri="{BB962C8B-B14F-4D97-AF65-F5344CB8AC3E}">
        <p14:creationId xmlns:p14="http://schemas.microsoft.com/office/powerpoint/2010/main" val="2112211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5CEC-B7B8-4C79-9F8A-22EB485C3DD0}"/>
              </a:ext>
            </a:extLst>
          </p:cNvPr>
          <p:cNvSpPr>
            <a:spLocks noGrp="1"/>
          </p:cNvSpPr>
          <p:nvPr>
            <p:ph type="title"/>
          </p:nvPr>
        </p:nvSpPr>
        <p:spPr/>
        <p:txBody>
          <a:bodyPr/>
          <a:lstStyle/>
          <a:p>
            <a:r>
              <a:rPr lang="en-US" dirty="0"/>
              <a:t>How Machines Learn to Classify part 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861954-EA94-49CF-A574-3962FC95CF1D}"/>
                  </a:ext>
                </a:extLst>
              </p:cNvPr>
              <p:cNvSpPr>
                <a:spLocks noGrp="1"/>
              </p:cNvSpPr>
              <p:nvPr>
                <p:ph idx="1"/>
              </p:nvPr>
            </p:nvSpPr>
            <p:spPr/>
            <p:txBody>
              <a:bodyPr/>
              <a:lstStyle/>
              <a:p>
                <a:r>
                  <a:rPr lang="en-US" u="sng" dirty="0"/>
                  <a:t>Cost function for Logistic Regression</a:t>
                </a:r>
              </a:p>
              <a:p>
                <a:pPr algn="ctr"/>
                <a:r>
                  <a:rPr lang="en-US" b="0" dirty="0"/>
                  <a:t>Log Loss</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𝒃</m:t>
                    </m:r>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dirty="0"/>
              </a:p>
              <a:p>
                <a:r>
                  <a:rPr lang="en-US" u="sng" dirty="0"/>
                  <a:t>“</a:t>
                </a:r>
                <a:r>
                  <a:rPr lang="en-US" u="sng" dirty="0" err="1"/>
                  <a:t>Softmax</a:t>
                </a:r>
                <a:r>
                  <a:rPr lang="en-US" u="sng" dirty="0"/>
                  <a:t>” Classification</a:t>
                </a:r>
              </a:p>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sub>
                    </m:sSub>
                    <m:d>
                      <m:dPr>
                        <m:ctrlPr>
                          <a:rPr lang="en-US"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1" i="1" smtClean="0">
                        <a:latin typeface="Cambria Math" panose="02040503050406030204" pitchFamily="18" charset="0"/>
                      </a:rPr>
                      <m:t>𝒙</m:t>
                    </m:r>
                  </m:oMath>
                </a14:m>
                <a:endParaRPr lang="en-US" b="1" dirty="0"/>
              </a:p>
              <a:p>
                <a:pPr algn="ct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sSub>
                      <m:sSubPr>
                        <m:ctrlPr>
                          <a:rPr lang="en-US" i="1" smtClean="0">
                            <a:latin typeface="Cambria Math" panose="02040503050406030204" pitchFamily="18" charset="0"/>
                            <a:ea typeface="Cambria Math" panose="02040503050406030204" pitchFamily="18" charset="0"/>
                          </a:rPr>
                        </m:ctrlPr>
                      </m:sSubPr>
                      <m:e>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d>
                              <m:dPr>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e>
                        </m:d>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𝑘</m:t>
                                </m:r>
                              </m:sub>
                            </m:sSub>
                            <m:d>
                              <m:dPr>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sup>
                        </m:sSup>
                      </m:num>
                      <m:den>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𝑘</m:t>
                            </m:r>
                          </m:sup>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𝑗</m:t>
                                    </m:r>
                                  </m:sub>
                                </m:sSub>
                                <m:d>
                                  <m:dPr>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sup>
                            </m:sSup>
                          </m:e>
                        </m:nary>
                      </m:den>
                    </m:f>
                  </m:oMath>
                </a14:m>
                <a:endParaRPr lang="en-US" dirty="0"/>
              </a:p>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𝑎𝑟𝑔𝑚𝑎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e>
                        </m:d>
                      </m:e>
                      <m:sub>
                        <m:r>
                          <a:rPr lang="en-US" b="0" i="1" smtClean="0">
                            <a:latin typeface="Cambria Math" panose="02040503050406030204" pitchFamily="18" charset="0"/>
                            <a:ea typeface="Cambria Math" panose="02040503050406030204" pitchFamily="18" charset="0"/>
                          </a:rPr>
                          <m:t>𝑘</m:t>
                        </m:r>
                      </m:sub>
                    </m:sSub>
                  </m:oMath>
                </a14:m>
                <a:endParaRPr lang="en-US" dirty="0"/>
              </a:p>
              <a:p>
                <a:endParaRPr lang="en-US" dirty="0"/>
              </a:p>
            </p:txBody>
          </p:sp>
        </mc:Choice>
        <mc:Fallback>
          <p:sp>
            <p:nvSpPr>
              <p:cNvPr id="3" name="Content Placeholder 2">
                <a:extLst>
                  <a:ext uri="{FF2B5EF4-FFF2-40B4-BE49-F238E27FC236}">
                    <a16:creationId xmlns:a16="http://schemas.microsoft.com/office/drawing/2014/main" id="{14861954-EA94-49CF-A574-3962FC95CF1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936858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5CEC-B7B8-4C79-9F8A-22EB485C3DD0}"/>
              </a:ext>
            </a:extLst>
          </p:cNvPr>
          <p:cNvSpPr>
            <a:spLocks noGrp="1"/>
          </p:cNvSpPr>
          <p:nvPr>
            <p:ph type="title"/>
          </p:nvPr>
        </p:nvSpPr>
        <p:spPr/>
        <p:txBody>
          <a:bodyPr/>
          <a:lstStyle/>
          <a:p>
            <a:r>
              <a:rPr lang="en-US" dirty="0"/>
              <a:t>How Machines Learn to Classify part 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861954-EA94-49CF-A574-3962FC95CF1D}"/>
                  </a:ext>
                </a:extLst>
              </p:cNvPr>
              <p:cNvSpPr>
                <a:spLocks noGrp="1"/>
              </p:cNvSpPr>
              <p:nvPr>
                <p:ph idx="1"/>
              </p:nvPr>
            </p:nvSpPr>
            <p:spPr>
              <a:xfrm>
                <a:off x="1097280" y="1890122"/>
                <a:ext cx="10058400" cy="4023360"/>
              </a:xfrm>
            </p:spPr>
            <p:txBody>
              <a:bodyPr/>
              <a:lstStyle/>
              <a:p>
                <a:r>
                  <a:rPr lang="en-US" u="sng" dirty="0"/>
                  <a:t>Cost function for </a:t>
                </a:r>
                <a:r>
                  <a:rPr lang="en-US" u="sng" dirty="0" err="1"/>
                  <a:t>Softmax</a:t>
                </a:r>
                <a:endParaRPr lang="en-US" u="sng" dirty="0"/>
              </a:p>
              <a:p>
                <a:pPr algn="ctr"/>
                <a:r>
                  <a:rPr lang="en-US" b="0" dirty="0"/>
                  <a:t>Log Loss</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𝒃</m:t>
                    </m:r>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e>
                    </m:d>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b="0" i="1" smtClean="0">
                                        <a:latin typeface="Cambria Math" panose="02040503050406030204" pitchFamily="18" charset="0"/>
                                      </a:rPr>
                                      <m:t>𝑘</m:t>
                                    </m:r>
                                  </m:sup>
                                </m:sSub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sub>
                                          <m:sup>
                                            <m:r>
                                              <a:rPr lang="en-US" b="0" i="1" smtClean="0">
                                                <a:latin typeface="Cambria Math" panose="02040503050406030204" pitchFamily="18" charset="0"/>
                                              </a:rPr>
                                              <m:t>𝑘</m:t>
                                            </m:r>
                                          </m:sup>
                                        </m:sSubSup>
                                      </m:e>
                                    </m:d>
                                  </m:e>
                                </m:func>
                              </m:e>
                            </m:d>
                          </m:e>
                        </m:nary>
                      </m:e>
                    </m:nary>
                  </m:oMath>
                </a14:m>
                <a:endParaRPr lang="en-US" b="0" dirty="0"/>
              </a:p>
              <a:p>
                <a:pPr algn="ctr"/>
                <a14:m>
                  <m:oMath xmlns:m="http://schemas.openxmlformats.org/officeDocument/2006/math">
                    <m:r>
                      <a:rPr lang="en-US" b="0" i="1" smtClean="0">
                        <a:latin typeface="Cambria Math" panose="02040503050406030204" pitchFamily="18" charset="0"/>
                      </a:rPr>
                      <m:t>𝑊h𝑒𝑟𝑒</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𝑐𝑙𝑎𝑠𝑠𝑒𝑠</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m:t>
                    </m:r>
                  </m:oMath>
                </a14:m>
                <a:endParaRPr lang="en-US" b="0" dirty="0"/>
              </a:p>
              <a:p>
                <a:pPr algn="ctr"/>
                <a:endParaRPr lang="en-US" dirty="0"/>
              </a:p>
              <a:p>
                <a:endParaRPr lang="en-US" dirty="0"/>
              </a:p>
            </p:txBody>
          </p:sp>
        </mc:Choice>
        <mc:Fallback>
          <p:sp>
            <p:nvSpPr>
              <p:cNvPr id="3" name="Content Placeholder 2">
                <a:extLst>
                  <a:ext uri="{FF2B5EF4-FFF2-40B4-BE49-F238E27FC236}">
                    <a16:creationId xmlns:a16="http://schemas.microsoft.com/office/drawing/2014/main" id="{14861954-EA94-49CF-A574-3962FC95CF1D}"/>
                  </a:ext>
                </a:extLst>
              </p:cNvPr>
              <p:cNvSpPr>
                <a:spLocks noGrp="1" noRot="1" noChangeAspect="1" noMove="1" noResize="1" noEditPoints="1" noAdjustHandles="1" noChangeArrowheads="1" noChangeShapeType="1" noTextEdit="1"/>
              </p:cNvSpPr>
              <p:nvPr>
                <p:ph idx="1"/>
              </p:nvPr>
            </p:nvSpPr>
            <p:spPr>
              <a:xfrm>
                <a:off x="1097280" y="1890122"/>
                <a:ext cx="10058400" cy="4023360"/>
              </a:xfrm>
              <a:blipFill>
                <a:blip r:embed="rId2"/>
                <a:stretch>
                  <a:fillRect l="-606" t="-1515"/>
                </a:stretch>
              </a:blipFill>
            </p:spPr>
            <p:txBody>
              <a:bodyPr/>
              <a:lstStyle/>
              <a:p>
                <a:r>
                  <a:rPr lang="en-US">
                    <a:noFill/>
                  </a:rPr>
                  <a:t> </a:t>
                </a:r>
              </a:p>
            </p:txBody>
          </p:sp>
        </mc:Fallback>
      </mc:AlternateContent>
    </p:spTree>
    <p:extLst>
      <p:ext uri="{BB962C8B-B14F-4D97-AF65-F5344CB8AC3E}">
        <p14:creationId xmlns:p14="http://schemas.microsoft.com/office/powerpoint/2010/main" val="7939039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F6B-8AB6-4186-AF09-0D50FE1BB9FD}"/>
              </a:ext>
            </a:extLst>
          </p:cNvPr>
          <p:cNvSpPr>
            <a:spLocks noGrp="1"/>
          </p:cNvSpPr>
          <p:nvPr>
            <p:ph type="title"/>
          </p:nvPr>
        </p:nvSpPr>
        <p:spPr/>
        <p:txBody>
          <a:bodyPr/>
          <a:lstStyle/>
          <a:p>
            <a:r>
              <a:rPr lang="en-US" dirty="0"/>
              <a:t>Decision Tree Models – </a:t>
            </a:r>
            <a:r>
              <a:rPr lang="en-US" dirty="0" err="1"/>
              <a:t>scikit</a:t>
            </a:r>
            <a:r>
              <a:rPr lang="en-US" dirty="0"/>
              <a:t> learn</a:t>
            </a:r>
          </a:p>
        </p:txBody>
      </p:sp>
      <p:sp>
        <p:nvSpPr>
          <p:cNvPr id="3" name="Content Placeholder 2">
            <a:extLst>
              <a:ext uri="{FF2B5EF4-FFF2-40B4-BE49-F238E27FC236}">
                <a16:creationId xmlns:a16="http://schemas.microsoft.com/office/drawing/2014/main" id="{E8A26BB2-24A8-43EF-9A59-9E9533F17D8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23846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763-80FE-477B-8655-BE89958C39FE}"/>
              </a:ext>
            </a:extLst>
          </p:cNvPr>
          <p:cNvSpPr>
            <a:spLocks noGrp="1"/>
          </p:cNvSpPr>
          <p:nvPr>
            <p:ph type="title"/>
          </p:nvPr>
        </p:nvSpPr>
        <p:spPr/>
        <p:txBody>
          <a:bodyPr/>
          <a:lstStyle/>
          <a:p>
            <a:r>
              <a:rPr lang="en-US" dirty="0"/>
              <a:t>Fitting a Classification Model (Python)</a:t>
            </a:r>
          </a:p>
        </p:txBody>
      </p:sp>
      <p:sp>
        <p:nvSpPr>
          <p:cNvPr id="7" name="Content Placeholder 6">
            <a:extLst>
              <a:ext uri="{FF2B5EF4-FFF2-40B4-BE49-F238E27FC236}">
                <a16:creationId xmlns:a16="http://schemas.microsoft.com/office/drawing/2014/main" id="{DD82AB87-FE2F-4C9B-AE43-59651504B9CB}"/>
              </a:ext>
            </a:extLst>
          </p:cNvPr>
          <p:cNvSpPr>
            <a:spLocks noGrp="1"/>
          </p:cNvSpPr>
          <p:nvPr>
            <p:ph idx="1"/>
          </p:nvPr>
        </p:nvSpPr>
        <p:spPr/>
        <p:txBody>
          <a:bodyPr>
            <a:normAutofit fontScale="92500" lnSpcReduction="10000"/>
          </a:bodyPr>
          <a:lstStyle/>
          <a:p>
            <a:pPr marL="0" indent="0">
              <a:buNone/>
            </a:pPr>
            <a:r>
              <a:rPr lang="en-US" dirty="0" err="1"/>
              <a:t>Scikit</a:t>
            </a:r>
            <a:r>
              <a:rPr lang="en-US" dirty="0"/>
              <a:t> learn (</a:t>
            </a:r>
            <a:r>
              <a:rPr lang="en-US" dirty="0" err="1"/>
              <a:t>sklearn</a:t>
            </a:r>
            <a:r>
              <a:rPr lang="en-US" dirty="0"/>
              <a:t>)</a:t>
            </a:r>
          </a:p>
          <a:p>
            <a:pPr>
              <a:buFont typeface="Arial" panose="020B0604020202020204" pitchFamily="34" charset="0"/>
              <a:buChar char="•"/>
            </a:pPr>
            <a:r>
              <a:rPr lang="en-US" dirty="0"/>
              <a:t>You need a target and explanatory (exogenous) variables with the same length</a:t>
            </a:r>
          </a:p>
          <a:p>
            <a:pPr marL="457200" indent="-457200">
              <a:buFont typeface="+mj-lt"/>
              <a:buAutoNum type="arabicParenR"/>
            </a:pPr>
            <a:r>
              <a:rPr lang="en-US" dirty="0"/>
              <a:t>Import the package</a:t>
            </a:r>
          </a:p>
          <a:p>
            <a:pPr marL="457200" indent="-457200">
              <a:buFont typeface="+mj-lt"/>
              <a:buAutoNum type="arabicParenR"/>
            </a:pPr>
            <a:r>
              <a:rPr lang="en-US" dirty="0"/>
              <a:t>Create an instance of the model</a:t>
            </a:r>
          </a:p>
          <a:p>
            <a:pPr lvl="1"/>
            <a:r>
              <a:rPr lang="en-US" dirty="0"/>
              <a:t>This is where you state hyperparameters if you want</a:t>
            </a:r>
          </a:p>
          <a:p>
            <a:pPr marL="457200" indent="-457200">
              <a:buFont typeface="+mj-lt"/>
              <a:buAutoNum type="arabicParenR"/>
            </a:pPr>
            <a:r>
              <a:rPr lang="en-US" dirty="0"/>
              <a:t>Fit the model to data (needs to be arrays for </a:t>
            </a:r>
            <a:r>
              <a:rPr lang="en-US" dirty="0" err="1"/>
              <a:t>sklearn</a:t>
            </a:r>
            <a:r>
              <a:rPr lang="en-US" dirty="0"/>
              <a:t>)</a:t>
            </a:r>
          </a:p>
          <a:p>
            <a:pPr marL="457200" indent="-457200">
              <a:buFont typeface="+mj-lt"/>
              <a:buAutoNum type="arabicParenR"/>
            </a:pPr>
            <a:r>
              <a:rPr lang="en-US" dirty="0"/>
              <a:t>Refer to the documentation for methods that return information about the fitted model</a:t>
            </a:r>
          </a:p>
          <a:p>
            <a:pPr lvl="1"/>
            <a:r>
              <a:rPr lang="en-US" dirty="0"/>
              <a:t>Coefficients</a:t>
            </a:r>
          </a:p>
          <a:p>
            <a:pPr lvl="1"/>
            <a:r>
              <a:rPr lang="en-US" dirty="0"/>
              <a:t>Predictions</a:t>
            </a:r>
          </a:p>
          <a:p>
            <a:pPr lvl="1"/>
            <a:r>
              <a:rPr lang="en-US" dirty="0"/>
              <a:t>Residuals (errors)</a:t>
            </a:r>
          </a:p>
          <a:p>
            <a:pPr lvl="1"/>
            <a:r>
              <a:rPr lang="en-US" dirty="0"/>
              <a:t>Etc.</a:t>
            </a:r>
          </a:p>
        </p:txBody>
      </p:sp>
    </p:spTree>
    <p:extLst>
      <p:ext uri="{BB962C8B-B14F-4D97-AF65-F5344CB8AC3E}">
        <p14:creationId xmlns:p14="http://schemas.microsoft.com/office/powerpoint/2010/main" val="79517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(April 1,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a:xfrm>
            <a:off x="1168302" y="1845734"/>
            <a:ext cx="10058400" cy="4023360"/>
          </a:xfrm>
        </p:spPr>
        <p:txBody>
          <a:bodyPr>
            <a:normAutofit/>
          </a:bodyPr>
          <a:lstStyle/>
          <a:p>
            <a:pPr>
              <a:buFont typeface="Arial" panose="020B0604020202020204" pitchFamily="34" charset="0"/>
              <a:buChar char="•"/>
            </a:pPr>
            <a:r>
              <a:rPr lang="en-US" dirty="0"/>
              <a:t>Team:</a:t>
            </a:r>
          </a:p>
          <a:p>
            <a:pPr lvl="1">
              <a:buFont typeface="Arial" panose="020B0604020202020204" pitchFamily="34" charset="0"/>
              <a:buChar char="•"/>
            </a:pPr>
            <a:r>
              <a:rPr lang="en-US" dirty="0"/>
              <a:t>How can you turn this regression type problem into a classification problem? Pose your ideas to your team</a:t>
            </a:r>
          </a:p>
          <a:p>
            <a:pPr lvl="1">
              <a:buFont typeface="Arial" panose="020B0604020202020204" pitchFamily="34" charset="0"/>
              <a:buChar char="•"/>
            </a:pPr>
            <a:r>
              <a:rPr lang="en-US" dirty="0"/>
              <a:t>Can you accurately predict what nameplate is being sold based on things like price and options? Does seasonality play any part in this?</a:t>
            </a:r>
          </a:p>
          <a:p>
            <a:pPr lvl="1">
              <a:buFont typeface="Arial" panose="020B0604020202020204" pitchFamily="34" charset="0"/>
              <a:buChar char="•"/>
            </a:pPr>
            <a:r>
              <a:rPr lang="en-US" dirty="0"/>
              <a:t>Select a member to start building the presentation</a:t>
            </a:r>
          </a:p>
          <a:p>
            <a:pPr lvl="2">
              <a:buFont typeface="Arial" panose="020B0604020202020204" pitchFamily="34" charset="0"/>
              <a:buChar char="•"/>
            </a:pPr>
            <a:r>
              <a:rPr lang="en-US" dirty="0"/>
              <a:t>That member should create an outline to share with the team</a:t>
            </a:r>
          </a:p>
          <a:p>
            <a:pPr lvl="1">
              <a:buFont typeface="Arial" panose="020B0604020202020204" pitchFamily="34" charset="0"/>
              <a:buChar char="•"/>
            </a:pPr>
            <a:r>
              <a:rPr lang="en-US" dirty="0"/>
              <a:t>Go over your individual EDA results from before (since we did not get to adequately do this before during class) with your team</a:t>
            </a:r>
          </a:p>
          <a:p>
            <a:pPr lvl="2">
              <a:buFont typeface="Arial" panose="020B0604020202020204" pitchFamily="34" charset="0"/>
              <a:buChar char="•"/>
            </a:pPr>
            <a:r>
              <a:rPr lang="en-US" dirty="0"/>
              <a:t>Does anything stand out now, or no?</a:t>
            </a:r>
          </a:p>
          <a:p>
            <a:pPr>
              <a:buFont typeface="Arial" panose="020B0604020202020204" pitchFamily="34" charset="0"/>
              <a:buChar char="•"/>
            </a:pPr>
            <a:r>
              <a:rPr lang="en-US" dirty="0"/>
              <a:t>Individual:</a:t>
            </a:r>
          </a:p>
          <a:p>
            <a:pPr lvl="1">
              <a:buFont typeface="Arial" panose="020B0604020202020204" pitchFamily="34" charset="0"/>
              <a:buChar char="•"/>
            </a:pPr>
            <a:r>
              <a:rPr lang="en-US" dirty="0"/>
              <a:t>Finish the classification notebook, upload to your </a:t>
            </a:r>
            <a:r>
              <a:rPr lang="en-US" dirty="0" err="1"/>
              <a:t>github</a:t>
            </a:r>
            <a:r>
              <a:rPr lang="en-US" dirty="0"/>
              <a:t>, and list me as a reviewer</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01530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1EE-4A44-4A3A-ACFF-D1FEB1EC1C1E}"/>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5B75CD81-F052-4792-9622-640DE7B80583}"/>
              </a:ext>
            </a:extLst>
          </p:cNvPr>
          <p:cNvSpPr>
            <a:spLocks noGrp="1"/>
          </p:cNvSpPr>
          <p:nvPr>
            <p:ph idx="1"/>
          </p:nvPr>
        </p:nvSpPr>
        <p:spPr/>
        <p:txBody>
          <a:bodyPr>
            <a:normAutofit/>
          </a:bodyPr>
          <a:lstStyle/>
          <a:p>
            <a:r>
              <a:rPr lang="en-US" dirty="0"/>
              <a:t>GitHub is a global company that provides hosting for software development version control using Git. It is a subsidiary of Microsoft, which acquired the company in 2018 for $7.5 billion. It offers all of the distributed version control and source code management functionality of Git as well as adding its own features. (</a:t>
            </a:r>
            <a:r>
              <a:rPr lang="en-US" dirty="0">
                <a:hlinkClick r:id="rId2"/>
              </a:rPr>
              <a:t>https://en.wikipedia.org/wiki/GitHub</a:t>
            </a:r>
            <a:r>
              <a:rPr lang="en-US" dirty="0"/>
              <a:t>)</a:t>
            </a:r>
          </a:p>
          <a:p>
            <a:endParaRPr lang="en-US" dirty="0"/>
          </a:p>
        </p:txBody>
      </p:sp>
      <p:pic>
        <p:nvPicPr>
          <p:cNvPr id="4" name="Picture 3">
            <a:extLst>
              <a:ext uri="{FF2B5EF4-FFF2-40B4-BE49-F238E27FC236}">
                <a16:creationId xmlns:a16="http://schemas.microsoft.com/office/drawing/2014/main" id="{C7389589-58E1-48FF-9B4E-80A266B51646}"/>
              </a:ext>
            </a:extLst>
          </p:cNvPr>
          <p:cNvPicPr>
            <a:picLocks noChangeAspect="1"/>
          </p:cNvPicPr>
          <p:nvPr/>
        </p:nvPicPr>
        <p:blipFill>
          <a:blip r:embed="rId3"/>
          <a:stretch>
            <a:fillRect/>
          </a:stretch>
        </p:blipFill>
        <p:spPr>
          <a:xfrm>
            <a:off x="3416617" y="3159231"/>
            <a:ext cx="5419725" cy="2709863"/>
          </a:xfrm>
          <a:prstGeom prst="rect">
            <a:avLst/>
          </a:prstGeom>
        </p:spPr>
      </p:pic>
    </p:spTree>
    <p:extLst>
      <p:ext uri="{BB962C8B-B14F-4D97-AF65-F5344CB8AC3E}">
        <p14:creationId xmlns:p14="http://schemas.microsoft.com/office/powerpoint/2010/main" val="3154855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6</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p:txBody>
          <a:bodyPr/>
          <a:lstStyle/>
          <a:p>
            <a:r>
              <a:rPr lang="en-US" dirty="0"/>
              <a:t>Date: March 25, 2020</a:t>
            </a:r>
          </a:p>
          <a:p>
            <a:endParaRPr lang="en-US" dirty="0"/>
          </a:p>
        </p:txBody>
      </p:sp>
    </p:spTree>
    <p:extLst>
      <p:ext uri="{BB962C8B-B14F-4D97-AF65-F5344CB8AC3E}">
        <p14:creationId xmlns:p14="http://schemas.microsoft.com/office/powerpoint/2010/main" val="478373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2E27-DBE9-45BB-AB7A-4B7EDFF1F3F2}"/>
              </a:ext>
            </a:extLst>
          </p:cNvPr>
          <p:cNvSpPr>
            <a:spLocks noGrp="1"/>
          </p:cNvSpPr>
          <p:nvPr>
            <p:ph type="title"/>
          </p:nvPr>
        </p:nvSpPr>
        <p:spPr/>
        <p:txBody>
          <a:bodyPr/>
          <a:lstStyle/>
          <a:p>
            <a:r>
              <a:rPr lang="en-US" dirty="0"/>
              <a:t>Elasticity models</a:t>
            </a:r>
          </a:p>
        </p:txBody>
      </p:sp>
      <p:sp>
        <p:nvSpPr>
          <p:cNvPr id="3" name="Content Placeholder 2">
            <a:extLst>
              <a:ext uri="{FF2B5EF4-FFF2-40B4-BE49-F238E27FC236}">
                <a16:creationId xmlns:a16="http://schemas.microsoft.com/office/drawing/2014/main" id="{DF7A58C9-2060-4FC4-A7B7-2B9864FF19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4258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B96B-A5D0-4C65-AC3B-E7BC259F70B2}"/>
              </a:ext>
            </a:extLst>
          </p:cNvPr>
          <p:cNvSpPr>
            <a:spLocks noGrp="1"/>
          </p:cNvSpPr>
          <p:nvPr>
            <p:ph type="title"/>
          </p:nvPr>
        </p:nvSpPr>
        <p:spPr/>
        <p:txBody>
          <a:bodyPr/>
          <a:lstStyle/>
          <a:p>
            <a:r>
              <a:rPr lang="en-US" dirty="0"/>
              <a:t>Decision trees continued</a:t>
            </a:r>
          </a:p>
        </p:txBody>
      </p:sp>
      <p:sp>
        <p:nvSpPr>
          <p:cNvPr id="3" name="Content Placeholder 2">
            <a:extLst>
              <a:ext uri="{FF2B5EF4-FFF2-40B4-BE49-F238E27FC236}">
                <a16:creationId xmlns:a16="http://schemas.microsoft.com/office/drawing/2014/main" id="{B66F49DB-CED0-4D93-AD80-56A6A64F4C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04311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7C21-4937-4FE1-BE59-56D978F65B8D}"/>
              </a:ext>
            </a:extLst>
          </p:cNvPr>
          <p:cNvSpPr>
            <a:spLocks noGrp="1"/>
          </p:cNvSpPr>
          <p:nvPr>
            <p:ph type="title"/>
          </p:nvPr>
        </p:nvSpPr>
        <p:spPr/>
        <p:txBody>
          <a:bodyPr/>
          <a:lstStyle/>
          <a:p>
            <a:r>
              <a:rPr lang="en-US" dirty="0"/>
              <a:t>Homework (Due April 1, 2020)</a:t>
            </a:r>
          </a:p>
        </p:txBody>
      </p:sp>
      <p:sp>
        <p:nvSpPr>
          <p:cNvPr id="3" name="Content Placeholder 2">
            <a:extLst>
              <a:ext uri="{FF2B5EF4-FFF2-40B4-BE49-F238E27FC236}">
                <a16:creationId xmlns:a16="http://schemas.microsoft.com/office/drawing/2014/main" id="{4BA640D3-C44B-4A6D-8102-C32143FBADEB}"/>
              </a:ext>
            </a:extLst>
          </p:cNvPr>
          <p:cNvSpPr>
            <a:spLocks noGrp="1"/>
          </p:cNvSpPr>
          <p:nvPr>
            <p:ph idx="1"/>
          </p:nvPr>
        </p:nvSpPr>
        <p:spPr/>
        <p:txBody>
          <a:bodyPr/>
          <a:lstStyle/>
          <a:p>
            <a:pPr>
              <a:buFont typeface="Arial" panose="020B0604020202020204" pitchFamily="34" charset="0"/>
              <a:buChar char="•"/>
            </a:pPr>
            <a:r>
              <a:rPr lang="en-US" dirty="0"/>
              <a:t>Decision Tree notebook</a:t>
            </a:r>
          </a:p>
          <a:p>
            <a:pPr>
              <a:buFont typeface="Arial" panose="020B0604020202020204" pitchFamily="34" charset="0"/>
              <a:buChar char="•"/>
            </a:pPr>
            <a:r>
              <a:rPr lang="en-US" dirty="0"/>
              <a:t>Submit final notebook (include your name in the title)</a:t>
            </a:r>
          </a:p>
          <a:p>
            <a:pPr>
              <a:buFont typeface="Arial" panose="020B0604020202020204" pitchFamily="34" charset="0"/>
              <a:buChar char="•"/>
            </a:pPr>
            <a:r>
              <a:rPr lang="en-US" dirty="0"/>
              <a:t>Complete survey</a:t>
            </a:r>
          </a:p>
        </p:txBody>
      </p:sp>
    </p:spTree>
    <p:extLst>
      <p:ext uri="{BB962C8B-B14F-4D97-AF65-F5344CB8AC3E}">
        <p14:creationId xmlns:p14="http://schemas.microsoft.com/office/powerpoint/2010/main" val="30894446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60B2-7C83-4A55-8E7E-7A4B069D4A7E}"/>
              </a:ext>
            </a:extLst>
          </p:cNvPr>
          <p:cNvSpPr>
            <a:spLocks noGrp="1"/>
          </p:cNvSpPr>
          <p:nvPr>
            <p:ph type="title"/>
          </p:nvPr>
        </p:nvSpPr>
        <p:spPr/>
        <p:txBody>
          <a:bodyPr/>
          <a:lstStyle/>
          <a:p>
            <a:r>
              <a:rPr lang="en-US" dirty="0"/>
              <a:t>Week 7</a:t>
            </a:r>
          </a:p>
        </p:txBody>
      </p:sp>
      <p:sp>
        <p:nvSpPr>
          <p:cNvPr id="3" name="Text Placeholder 2">
            <a:extLst>
              <a:ext uri="{FF2B5EF4-FFF2-40B4-BE49-F238E27FC236}">
                <a16:creationId xmlns:a16="http://schemas.microsoft.com/office/drawing/2014/main" id="{274FDD8D-BBB7-47AC-AD7F-DF359A4A9736}"/>
              </a:ext>
            </a:extLst>
          </p:cNvPr>
          <p:cNvSpPr>
            <a:spLocks noGrp="1"/>
          </p:cNvSpPr>
          <p:nvPr>
            <p:ph type="body" idx="1"/>
          </p:nvPr>
        </p:nvSpPr>
        <p:spPr>
          <a:xfrm>
            <a:off x="1097280" y="4488638"/>
            <a:ext cx="10058400" cy="1143000"/>
          </a:xfrm>
        </p:spPr>
        <p:txBody>
          <a:bodyPr/>
          <a:lstStyle/>
          <a:p>
            <a:r>
              <a:rPr lang="en-US" dirty="0"/>
              <a:t>Date: April 1, 2020 </a:t>
            </a:r>
          </a:p>
          <a:p>
            <a:endParaRPr lang="en-US" dirty="0"/>
          </a:p>
        </p:txBody>
      </p:sp>
    </p:spTree>
    <p:extLst>
      <p:ext uri="{BB962C8B-B14F-4D97-AF65-F5344CB8AC3E}">
        <p14:creationId xmlns:p14="http://schemas.microsoft.com/office/powerpoint/2010/main" val="3750065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ECDD-8296-4572-8EE0-55E59330B45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B1FEE6F-A6FB-4CF4-8149-DABBDC15D151}"/>
              </a:ext>
            </a:extLst>
          </p:cNvPr>
          <p:cNvSpPr>
            <a:spLocks noGrp="1"/>
          </p:cNvSpPr>
          <p:nvPr>
            <p:ph idx="1"/>
          </p:nvPr>
        </p:nvSpPr>
        <p:spPr/>
        <p:txBody>
          <a:bodyPr/>
          <a:lstStyle/>
          <a:p>
            <a:r>
              <a:rPr lang="en-US" dirty="0"/>
              <a:t>Exam</a:t>
            </a:r>
          </a:p>
          <a:p>
            <a:r>
              <a:rPr lang="en-US" dirty="0"/>
              <a:t>Submit notebook - print and submit to private repo</a:t>
            </a:r>
          </a:p>
        </p:txBody>
      </p:sp>
    </p:spTree>
    <p:extLst>
      <p:ext uri="{BB962C8B-B14F-4D97-AF65-F5344CB8AC3E}">
        <p14:creationId xmlns:p14="http://schemas.microsoft.com/office/powerpoint/2010/main" val="239116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D6A8-9BC5-47F3-9EFB-9416EFABF900}"/>
              </a:ext>
            </a:extLst>
          </p:cNvPr>
          <p:cNvSpPr>
            <a:spLocks noGrp="1"/>
          </p:cNvSpPr>
          <p:nvPr>
            <p:ph type="title"/>
          </p:nvPr>
        </p:nvSpPr>
        <p:spPr/>
        <p:txBody>
          <a:bodyPr/>
          <a:lstStyle/>
          <a:p>
            <a:r>
              <a:rPr lang="en-US" dirty="0" err="1"/>
              <a:t>Github</a:t>
            </a:r>
            <a:r>
              <a:rPr lang="en-US" dirty="0"/>
              <a:t> Account Creation</a:t>
            </a:r>
          </a:p>
        </p:txBody>
      </p:sp>
      <p:sp>
        <p:nvSpPr>
          <p:cNvPr id="3" name="Content Placeholder 2">
            <a:extLst>
              <a:ext uri="{FF2B5EF4-FFF2-40B4-BE49-F238E27FC236}">
                <a16:creationId xmlns:a16="http://schemas.microsoft.com/office/drawing/2014/main" id="{D8FE314D-A9FF-4B3F-93E7-B249395EBDC8}"/>
              </a:ext>
            </a:extLst>
          </p:cNvPr>
          <p:cNvSpPr>
            <a:spLocks noGrp="1"/>
          </p:cNvSpPr>
          <p:nvPr>
            <p:ph idx="1"/>
          </p:nvPr>
        </p:nvSpPr>
        <p:spPr/>
        <p:txBody>
          <a:bodyPr>
            <a:normAutofit lnSpcReduction="10000"/>
          </a:bodyPr>
          <a:lstStyle/>
          <a:p>
            <a:pPr marL="457200" indent="-457200">
              <a:buFont typeface="+mj-lt"/>
              <a:buAutoNum type="arabicPeriod"/>
            </a:pPr>
            <a:r>
              <a:rPr lang="en-US" dirty="0"/>
              <a:t>Go to github.com</a:t>
            </a:r>
          </a:p>
          <a:p>
            <a:pPr marL="457200" indent="-457200">
              <a:buFont typeface="+mj-lt"/>
              <a:buAutoNum type="arabicPeriod"/>
            </a:pPr>
            <a:r>
              <a:rPr lang="en-US" dirty="0"/>
              <a:t>If you don’t already have a GitHub account, create one with your school or personal email address</a:t>
            </a:r>
          </a:p>
          <a:p>
            <a:pPr marL="749808" lvl="1" indent="-457200"/>
            <a:r>
              <a:rPr lang="en-US" dirty="0"/>
              <a:t>All your work for the course will be private and shared with the instructor using private repositories</a:t>
            </a:r>
          </a:p>
          <a:p>
            <a:pPr marL="457200" indent="-457200">
              <a:buFont typeface="+mj-lt"/>
              <a:buAutoNum type="arabicPeriod"/>
            </a:pPr>
            <a:r>
              <a:rPr lang="en-US" dirty="0"/>
              <a:t>Make a </a:t>
            </a:r>
            <a:r>
              <a:rPr lang="en-US" b="1" dirty="0"/>
              <a:t>private</a:t>
            </a:r>
            <a:r>
              <a:rPr lang="en-US" dirty="0"/>
              <a:t> repository with this name template wsu-dsp2020-&lt;last name&gt;&lt;first initial&gt;</a:t>
            </a:r>
          </a:p>
          <a:p>
            <a:pPr marL="749808" lvl="1" indent="-457200"/>
            <a:r>
              <a:rPr lang="en-US" dirty="0"/>
              <a:t>Example: wsu-dsp2020_whortonc</a:t>
            </a:r>
          </a:p>
          <a:p>
            <a:pPr marL="457200" indent="-457200">
              <a:buFont typeface="+mj-lt"/>
              <a:buAutoNum type="arabicPeriod"/>
            </a:pPr>
            <a:r>
              <a:rPr lang="en-US" dirty="0"/>
              <a:t>Under settings =&gt; manage access =&gt; add collaborators =&gt; search for “</a:t>
            </a:r>
            <a:r>
              <a:rPr lang="en-US" b="1" dirty="0" err="1"/>
              <a:t>casey-whorton-waynestate</a:t>
            </a:r>
            <a:r>
              <a:rPr lang="en-US" dirty="0"/>
              <a:t>” =&gt; add that person</a:t>
            </a:r>
          </a:p>
          <a:p>
            <a:pPr marL="457200" indent="-457200">
              <a:buFont typeface="+mj-lt"/>
              <a:buAutoNum type="arabicPeriod"/>
            </a:pPr>
            <a:endParaRPr lang="en-US" dirty="0"/>
          </a:p>
          <a:p>
            <a:pPr marL="457200" indent="-457200">
              <a:buFont typeface="+mj-lt"/>
              <a:buAutoNum type="arabicPeriod"/>
            </a:pPr>
            <a:r>
              <a:rPr lang="en-US" dirty="0">
                <a:hlinkClick r:id="rId2"/>
              </a:rPr>
              <a:t>Reference on pull requests: https://help.github.com/en/github/collaborating-with-issues-and-pull-requests/about-pull-requests</a:t>
            </a:r>
            <a:endParaRPr lang="en-US" dirty="0"/>
          </a:p>
          <a:p>
            <a:endParaRPr lang="en-US" dirty="0"/>
          </a:p>
        </p:txBody>
      </p:sp>
    </p:spTree>
    <p:extLst>
      <p:ext uri="{BB962C8B-B14F-4D97-AF65-F5344CB8AC3E}">
        <p14:creationId xmlns:p14="http://schemas.microsoft.com/office/powerpoint/2010/main" val="289234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2003-BAE3-4B25-9EBF-0E1A54A850C9}"/>
              </a:ext>
            </a:extLst>
          </p:cNvPr>
          <p:cNvSpPr>
            <a:spLocks noGrp="1"/>
          </p:cNvSpPr>
          <p:nvPr>
            <p:ph type="title"/>
          </p:nvPr>
        </p:nvSpPr>
        <p:spPr/>
        <p:txBody>
          <a:bodyPr/>
          <a:lstStyle/>
          <a:p>
            <a:r>
              <a:rPr lang="en-US" dirty="0"/>
              <a:t>Intro to Python (and Anaconda)</a:t>
            </a:r>
          </a:p>
        </p:txBody>
      </p:sp>
      <p:sp>
        <p:nvSpPr>
          <p:cNvPr id="3" name="Content Placeholder 2">
            <a:extLst>
              <a:ext uri="{FF2B5EF4-FFF2-40B4-BE49-F238E27FC236}">
                <a16:creationId xmlns:a16="http://schemas.microsoft.com/office/drawing/2014/main" id="{236EAE34-5E82-4D0A-A3FB-CC622745FFFE}"/>
              </a:ext>
            </a:extLst>
          </p:cNvPr>
          <p:cNvSpPr>
            <a:spLocks noGrp="1"/>
          </p:cNvSpPr>
          <p:nvPr>
            <p:ph idx="1"/>
          </p:nvPr>
        </p:nvSpPr>
        <p:spPr/>
        <p:txBody>
          <a:bodyPr/>
          <a:lstStyle/>
          <a:p>
            <a:pPr>
              <a:buFont typeface="Arial" panose="020B0604020202020204" pitchFamily="34" charset="0"/>
              <a:buChar char="•"/>
            </a:pPr>
            <a:r>
              <a:rPr lang="en-US" dirty="0"/>
              <a:t>Python is an open-source programming language</a:t>
            </a:r>
          </a:p>
          <a:p>
            <a:pPr lvl="1">
              <a:buFont typeface="Arial" panose="020B0604020202020204" pitchFamily="34" charset="0"/>
              <a:buChar char="•"/>
            </a:pPr>
            <a:r>
              <a:rPr lang="en-US" dirty="0"/>
              <a:t>High level, object oriented, easy-to-use</a:t>
            </a:r>
          </a:p>
          <a:p>
            <a:pPr>
              <a:buFont typeface="Arial" panose="020B0604020202020204" pitchFamily="34" charset="0"/>
              <a:buChar char="•"/>
            </a:pPr>
            <a:r>
              <a:rPr lang="en-US" dirty="0"/>
              <a:t>Currently on version 3.8.1 (anything above version 3 is good for us)</a:t>
            </a:r>
          </a:p>
          <a:p>
            <a:pPr>
              <a:buFont typeface="Arial" panose="020B0604020202020204" pitchFamily="34" charset="0"/>
              <a:buChar char="•"/>
            </a:pPr>
            <a:r>
              <a:rPr lang="en-US" dirty="0"/>
              <a:t>Anaconda is a free and open-source distribution of the Python and R programming languages for scientific computing, that aims to simplify package management and deployment. Package versions are managed by the package management system </a:t>
            </a:r>
            <a:r>
              <a:rPr lang="en-US" dirty="0" err="1"/>
              <a:t>conda</a:t>
            </a:r>
            <a:r>
              <a:rPr lang="en-US" dirty="0"/>
              <a:t>. (</a:t>
            </a:r>
            <a:r>
              <a:rPr lang="en-US" dirty="0">
                <a:hlinkClick r:id="rId2"/>
              </a:rPr>
              <a:t>https://en.wikipedia.org/wiki/Anaconda_(Python_distribution)</a:t>
            </a:r>
            <a:r>
              <a:rPr lang="en-US" dirty="0"/>
              <a: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921313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16</TotalTime>
  <Words>4588</Words>
  <Application>Microsoft Office PowerPoint</Application>
  <PresentationFormat>Widescreen</PresentationFormat>
  <Paragraphs>499</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Cambria Math</vt:lpstr>
      <vt:lpstr>Wingdings</vt:lpstr>
      <vt:lpstr>Retrospect</vt:lpstr>
      <vt:lpstr>Data Science Practicum for Business with Python</vt:lpstr>
      <vt:lpstr>Week 1</vt:lpstr>
      <vt:lpstr>Overview</vt:lpstr>
      <vt:lpstr>Class Introduction &amp; Expectations</vt:lpstr>
      <vt:lpstr>Personal Introductions</vt:lpstr>
      <vt:lpstr>Class Schedule (Tentative)</vt:lpstr>
      <vt:lpstr>Github</vt:lpstr>
      <vt:lpstr>Github Account Creation</vt:lpstr>
      <vt:lpstr>Intro to Python (and Anaconda)</vt:lpstr>
      <vt:lpstr>Pandas DataFrames</vt:lpstr>
      <vt:lpstr>Homework (Due February 19, 2020)</vt:lpstr>
      <vt:lpstr>Week 2</vt:lpstr>
      <vt:lpstr>Overview</vt:lpstr>
      <vt:lpstr>Data types</vt:lpstr>
      <vt:lpstr>Automotive Terminology (FCA)</vt:lpstr>
      <vt:lpstr>Automotive Terminology (FCA)</vt:lpstr>
      <vt:lpstr>More Terminology</vt:lpstr>
      <vt:lpstr>Problem Description</vt:lpstr>
      <vt:lpstr>Exploratory Data Analysis (EDA)</vt:lpstr>
      <vt:lpstr>Exploratory Data Analysis - Describe</vt:lpstr>
      <vt:lpstr>Data distributions – Normal Curve</vt:lpstr>
      <vt:lpstr>Data distributions – Types of Skew</vt:lpstr>
      <vt:lpstr>matplotlib</vt:lpstr>
      <vt:lpstr>seaborn</vt:lpstr>
      <vt:lpstr>Best Practices for Visualizing Data (Some)</vt:lpstr>
      <vt:lpstr>Avoid Distorting What the Data is Telling You</vt:lpstr>
      <vt:lpstr>Practice - Notebook</vt:lpstr>
      <vt:lpstr>Homework (Due March 4, 2020)</vt:lpstr>
      <vt:lpstr>Week 3</vt:lpstr>
      <vt:lpstr>Overview</vt:lpstr>
      <vt:lpstr>Custom functions to create new columns</vt:lpstr>
      <vt:lpstr>Custom functions to create new columns</vt:lpstr>
      <vt:lpstr>Data cleaning- imputation and null values</vt:lpstr>
      <vt:lpstr>Data cleaning- imputation and null values</vt:lpstr>
      <vt:lpstr>Practice in Notebook</vt:lpstr>
      <vt:lpstr>Homework (Due March 11, 2020)</vt:lpstr>
      <vt:lpstr>Week 4</vt:lpstr>
      <vt:lpstr>Overview</vt:lpstr>
      <vt:lpstr>Team meeting – 15 minutes</vt:lpstr>
      <vt:lpstr>Problem Description</vt:lpstr>
      <vt:lpstr>Elasticity</vt:lpstr>
      <vt:lpstr>Elasticity – Go to the Board</vt:lpstr>
      <vt:lpstr>What is Machine Learning?</vt:lpstr>
      <vt:lpstr>Unsupervised versus Supervised Learning</vt:lpstr>
      <vt:lpstr>Regression Type Problems</vt:lpstr>
      <vt:lpstr>Ordinary Least Squares (OLS) – How Basic Regression Models Learn From Data</vt:lpstr>
      <vt:lpstr>Ordinary Least Squares (OLS) – How Basic Regression Models Learn From Data</vt:lpstr>
      <vt:lpstr>Fitting a Regression Model (Python)</vt:lpstr>
      <vt:lpstr>Log Transformations on Data</vt:lpstr>
      <vt:lpstr>Log Transformations in Fitted Models</vt:lpstr>
      <vt:lpstr>Finish in Notebooks</vt:lpstr>
      <vt:lpstr>Homework (Due March 25, 2020)</vt:lpstr>
      <vt:lpstr>Week 5</vt:lpstr>
      <vt:lpstr>Overview</vt:lpstr>
      <vt:lpstr>Review Problem Description</vt:lpstr>
      <vt:lpstr>Review Current State and Toolset</vt:lpstr>
      <vt:lpstr>Schedule for Remaining Classes</vt:lpstr>
      <vt:lpstr>What is Machine Learning Again?</vt:lpstr>
      <vt:lpstr>Unsupervised versus Supervised Learning</vt:lpstr>
      <vt:lpstr>Classification Type Problems</vt:lpstr>
      <vt:lpstr>How Machines Learn to Classify part 1</vt:lpstr>
      <vt:lpstr>How Machines Learn to Classify part 2</vt:lpstr>
      <vt:lpstr>How Machines Learn to Classify part 3</vt:lpstr>
      <vt:lpstr>How Machines Learn to Classify part 4</vt:lpstr>
      <vt:lpstr>How Machines Learn to Classify part 4</vt:lpstr>
      <vt:lpstr>How Machines Learn to Classify part 5</vt:lpstr>
      <vt:lpstr>Decision Tree Models – scikit learn</vt:lpstr>
      <vt:lpstr>Fitting a Classification Model (Python)</vt:lpstr>
      <vt:lpstr>Homework (April 1, 2020)</vt:lpstr>
      <vt:lpstr>Week 6</vt:lpstr>
      <vt:lpstr>Elasticity models</vt:lpstr>
      <vt:lpstr>Decision trees continued</vt:lpstr>
      <vt:lpstr>Homework (Due April 1, 2020)</vt:lpstr>
      <vt:lpstr>Week 7</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Practicum for Business with Python</dc:title>
  <dc:creator>Casey Whorton</dc:creator>
  <cp:lastModifiedBy>Casey Whorton</cp:lastModifiedBy>
  <cp:revision>1</cp:revision>
  <dcterms:created xsi:type="dcterms:W3CDTF">2020-03-24T01:37:34Z</dcterms:created>
  <dcterms:modified xsi:type="dcterms:W3CDTF">2020-03-24T01:53:49Z</dcterms:modified>
</cp:coreProperties>
</file>