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71" r:id="rId11"/>
    <p:sldId id="272" r:id="rId12"/>
    <p:sldId id="261" r:id="rId13"/>
    <p:sldId id="273" r:id="rId14"/>
    <p:sldId id="274" r:id="rId15"/>
    <p:sldId id="262" r:id="rId16"/>
    <p:sldId id="278" r:id="rId17"/>
    <p:sldId id="270" r:id="rId18"/>
    <p:sldId id="279" r:id="rId19"/>
    <p:sldId id="263" r:id="rId20"/>
    <p:sldId id="275" r:id="rId21"/>
    <p:sldId id="276" r:id="rId22"/>
    <p:sldId id="264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– Proposal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6008573" cy="213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Chun, Casey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Shing, Patrick (20121011)</a:t>
            </a:r>
          </a:p>
          <a:p>
            <a:r>
              <a:rPr lang="en-GB" sz="2800" dirty="0">
                <a:cs typeface="Calibri"/>
              </a:rPr>
              <a:t>Ng Ka Wai, Jacky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1236089" y="3013501"/>
            <a:ext cx="971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&lt;</a:t>
            </a:r>
            <a:r>
              <a:rPr lang="en-US" altLang="zh-TW" sz="4800" dirty="0" err="1">
                <a:solidFill>
                  <a:srgbClr val="00B0F0"/>
                </a:solidFill>
              </a:rPr>
              <a:t>Q_opening_struct</a:t>
            </a:r>
            <a:r>
              <a:rPr lang="en-US" altLang="zh-TW" sz="4800" dirty="0">
                <a:solidFill>
                  <a:srgbClr val="00B0F0"/>
                </a:solidFill>
              </a:rPr>
              <a:t>&gt;</a:t>
            </a:r>
            <a:r>
              <a:rPr lang="en-US" altLang="zh-TW" sz="4800" dirty="0">
                <a:solidFill>
                  <a:srgbClr val="00B050"/>
                </a:solidFill>
              </a:rPr>
              <a:t>&lt;Content&gt;</a:t>
            </a:r>
            <a:r>
              <a:rPr lang="en-US" altLang="zh-TW" sz="4800" dirty="0">
                <a:solidFill>
                  <a:srgbClr val="FF0000"/>
                </a:solidFill>
              </a:rPr>
              <a:t>&lt;Time&gt;</a:t>
            </a:r>
            <a:endParaRPr lang="zh-TW" altLang="en-US" sz="4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03C8E2-E0B1-4530-90AA-91A8BEB26E08}"/>
              </a:ext>
            </a:extLst>
          </p:cNvPr>
          <p:cNvCxnSpPr>
            <a:cxnSpLocks/>
          </p:cNvCxnSpPr>
          <p:nvPr/>
        </p:nvCxnSpPr>
        <p:spPr>
          <a:xfrm rot="5400000">
            <a:off x="5723431" y="445902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305CA2-5443-4023-B385-22AE27B99CDF}"/>
              </a:ext>
            </a:extLst>
          </p:cNvPr>
          <p:cNvCxnSpPr>
            <a:cxnSpLocks/>
          </p:cNvCxnSpPr>
          <p:nvPr/>
        </p:nvCxnSpPr>
        <p:spPr>
          <a:xfrm rot="5400000">
            <a:off x="5723431" y="260351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45CA5C-3BEC-4C18-8A45-DC1DF97F4429}"/>
              </a:ext>
            </a:extLst>
          </p:cNvPr>
          <p:cNvSpPr txBox="1"/>
          <p:nvPr/>
        </p:nvSpPr>
        <p:spPr>
          <a:xfrm>
            <a:off x="3749510" y="5846544"/>
            <a:ext cx="76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It can be hundreds or even thousands!!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993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B1C63-2220-41E4-BB40-50550DF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Categorize the message</a:t>
            </a:r>
          </a:p>
          <a:p>
            <a:pPr lvl="1"/>
            <a:r>
              <a:rPr lang="en-US" altLang="zh-TW" dirty="0"/>
              <a:t>identify the keywords in the sentence</a:t>
            </a:r>
          </a:p>
          <a:p>
            <a:pPr lvl="1"/>
            <a:r>
              <a:rPr lang="en-US" altLang="zh-TW" dirty="0"/>
              <a:t>categorize the sentence structures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When sufficient conditions meet</a:t>
            </a:r>
          </a:p>
          <a:p>
            <a:pPr lvl="1"/>
            <a:r>
              <a:rPr lang="en-US" altLang="zh-TW" dirty="0"/>
              <a:t>provide appropriate information </a:t>
            </a:r>
          </a:p>
          <a:p>
            <a:pPr lvl="1"/>
            <a:r>
              <a:rPr lang="en-US" altLang="zh-TW" dirty="0"/>
              <a:t>ask for extra information to provide more concrete 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883377"/>
            <a:ext cx="9761513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Ngrok</a:t>
            </a:r>
            <a:r>
              <a:rPr lang="en-US" dirty="0"/>
              <a:t> </a:t>
            </a:r>
          </a:p>
          <a:p>
            <a:r>
              <a:rPr lang="en-US" dirty="0" err="1"/>
              <a:t>Olami</a:t>
            </a:r>
            <a:endParaRPr lang="en-US" b="0" i="0" dirty="0">
              <a:effectLst/>
            </a:endParaRPr>
          </a:p>
          <a:p>
            <a:r>
              <a:rPr lang="en-US" dirty="0"/>
              <a:t>Telegram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DA45FB-B397-40DD-835F-9A04588E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0" y="1887421"/>
            <a:ext cx="1724460" cy="172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0DBF6-A077-4256-9516-68BA45B3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7" y="4059046"/>
            <a:ext cx="1179692" cy="117969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138D111-64E9-45C8-BD57-51809702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62" y="4042090"/>
            <a:ext cx="3304876" cy="174900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18B0ED-3783-43FD-AC98-0B937BC1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55" y="2357837"/>
            <a:ext cx="1921178" cy="8822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6EDB67-C5E0-45F4-8D5B-91A3648D1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94" y="4165970"/>
            <a:ext cx="1369783" cy="136978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5BC510-0E2D-41F1-AA02-129B4EBF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4" y="1605429"/>
            <a:ext cx="1651850" cy="19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r>
              <a:rPr lang="en-US" dirty="0"/>
              <a:t>For development</a:t>
            </a:r>
          </a:p>
          <a:p>
            <a:r>
              <a:rPr lang="en-US" dirty="0"/>
              <a:t>Contain machine learning algorithms in the library</a:t>
            </a:r>
          </a:p>
          <a:p>
            <a:pPr marL="0" indent="0">
              <a:buNone/>
            </a:pPr>
            <a:r>
              <a:rPr lang="en-US" dirty="0"/>
              <a:t>**A language that our group members are familiar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Pipenv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dependency manager for Python 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10515600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Ngrok</a:t>
            </a:r>
            <a:r>
              <a:rPr lang="en-US" dirty="0"/>
              <a:t>:</a:t>
            </a:r>
          </a:p>
          <a:p>
            <a:r>
              <a:rPr lang="en-US" dirty="0"/>
              <a:t>Localhost webhook development tool for testing purpose</a:t>
            </a:r>
          </a:p>
          <a:p>
            <a:pPr marL="0" indent="0">
              <a:buNone/>
            </a:pPr>
            <a:r>
              <a:rPr lang="en-US" dirty="0"/>
              <a:t>**we do not have a real server or cloud server at the moment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Olami</a:t>
            </a:r>
            <a:r>
              <a:rPr lang="en-US" dirty="0"/>
              <a:t>:</a:t>
            </a:r>
          </a:p>
          <a:p>
            <a:r>
              <a:rPr lang="en-US" dirty="0"/>
              <a:t>AI Software Development Tool</a:t>
            </a:r>
          </a:p>
          <a:p>
            <a:r>
              <a:rPr lang="en-US" dirty="0"/>
              <a:t>NLP – “</a:t>
            </a:r>
            <a:r>
              <a:rPr lang="en-US" b="0" i="0" dirty="0">
                <a:effectLst/>
              </a:rPr>
              <a:t>Natural Language Processing”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Telegram:</a:t>
            </a:r>
          </a:p>
          <a:p>
            <a:r>
              <a:rPr lang="en-US" dirty="0"/>
              <a:t>Platform to deploy </a:t>
            </a:r>
            <a:r>
              <a:rPr lang="en-US" dirty="0" err="1"/>
              <a:t>Spacebot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7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Schedule (Sem 1)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167ADD-3585-479C-BE74-94080CC0F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465639"/>
              </p:ext>
            </p:extLst>
          </p:nvPr>
        </p:nvGraphicFramePr>
        <p:xfrm>
          <a:off x="838200" y="1018096"/>
          <a:ext cx="10515600" cy="542534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52513">
                  <a:extLst>
                    <a:ext uri="{9D8B030D-6E8A-4147-A177-3AD203B41FA5}">
                      <a16:colId xmlns:a16="http://schemas.microsoft.com/office/drawing/2014/main" val="2803667823"/>
                    </a:ext>
                  </a:extLst>
                </a:gridCol>
                <a:gridCol w="9063087">
                  <a:extLst>
                    <a:ext uri="{9D8B030D-6E8A-4147-A177-3AD203B41FA5}">
                      <a16:colId xmlns:a16="http://schemas.microsoft.com/office/drawing/2014/main" val="2282629472"/>
                    </a:ext>
                  </a:extLst>
                </a:gridCol>
              </a:tblGrid>
              <a:tr h="490193"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6219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on chatbot related documentation,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plan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Studying on chatbot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60727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Powerpoint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first presentation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server implemented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“Echo” demo chatbot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8043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NLP module implemented (school facilities)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module test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 presentation preparation rehearsal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41404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additional function implemented (user choice selection)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~25% NLP modules completed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Interim Report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book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7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Schedule (Sem 2)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167ADD-3585-479C-BE74-94080CC0F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804849"/>
              </p:ext>
            </p:extLst>
          </p:nvPr>
        </p:nvGraphicFramePr>
        <p:xfrm>
          <a:off x="838200" y="1018096"/>
          <a:ext cx="10515600" cy="53312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52513">
                  <a:extLst>
                    <a:ext uri="{9D8B030D-6E8A-4147-A177-3AD203B41FA5}">
                      <a16:colId xmlns:a16="http://schemas.microsoft.com/office/drawing/2014/main" val="2803667823"/>
                    </a:ext>
                  </a:extLst>
                </a:gridCol>
                <a:gridCol w="9063087">
                  <a:extLst>
                    <a:ext uri="{9D8B030D-6E8A-4147-A177-3AD203B41FA5}">
                      <a16:colId xmlns:a16="http://schemas.microsoft.com/office/drawing/2014/main" val="2282629472"/>
                    </a:ext>
                  </a:extLst>
                </a:gridCol>
              </a:tblGrid>
              <a:tr h="49019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6219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debugging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~75% NLP modules completed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break)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60727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debugging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&gt;90% NLP modules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and begin of project report and related documentations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8043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NLP modules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report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project video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Final 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41404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report and project video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book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6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766091"/>
          </a:xfrm>
        </p:spPr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40726"/>
              </p:ext>
            </p:extLst>
          </p:nvPr>
        </p:nvGraphicFramePr>
        <p:xfrm>
          <a:off x="406923" y="1138283"/>
          <a:ext cx="11565118" cy="497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226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16817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1609574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82804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1932495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45096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1925478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1997593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  <a:gridCol w="216816">
                  <a:extLst>
                    <a:ext uri="{9D8B030D-6E8A-4147-A177-3AD203B41FA5}">
                      <a16:colId xmlns:a16="http://schemas.microsoft.com/office/drawing/2014/main" val="3539249846"/>
                    </a:ext>
                  </a:extLst>
                </a:gridCol>
                <a:gridCol w="1948939">
                  <a:extLst>
                    <a:ext uri="{9D8B030D-6E8A-4147-A177-3AD203B41FA5}">
                      <a16:colId xmlns:a16="http://schemas.microsoft.com/office/drawing/2014/main" val="18448210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Research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Google Form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Proposal </a:t>
                      </a:r>
                      <a:r>
                        <a:rPr lang="en-US" altLang="zh-TW" dirty="0" err="1"/>
                        <a:t>powerpoint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Module implementation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Functions implementation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766091"/>
          </a:xfrm>
        </p:spPr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94176"/>
              </p:ext>
            </p:extLst>
          </p:nvPr>
        </p:nvGraphicFramePr>
        <p:xfrm>
          <a:off x="838200" y="1044015"/>
          <a:ext cx="10609680" cy="497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924984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44821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090517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53657197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Interim report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Log book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Final report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Documentations and references 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Project video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Final presentation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powerpoint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54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later stage, a real server or a cloud server may be needed</a:t>
            </a:r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 encountered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31547"/>
            <a:ext cx="10515600" cy="179490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Intermittent </a:t>
            </a:r>
            <a:r>
              <a:rPr lang="en-US" dirty="0"/>
              <a:t>latency response from </a:t>
            </a:r>
            <a:r>
              <a:rPr lang="en-US" dirty="0" err="1"/>
              <a:t>Spacebot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customized database is not user friendly</a:t>
            </a:r>
          </a:p>
        </p:txBody>
      </p:sp>
    </p:spTree>
    <p:extLst>
      <p:ext uri="{BB962C8B-B14F-4D97-AF65-F5344CB8AC3E}">
        <p14:creationId xmlns:p14="http://schemas.microsoft.com/office/powerpoint/2010/main" val="18211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collected input data to discover some useful patterns</a:t>
            </a:r>
          </a:p>
          <a:p>
            <a:endParaRPr lang="en-US" dirty="0"/>
          </a:p>
          <a:p>
            <a:r>
              <a:rPr lang="en-US" dirty="0"/>
              <a:t>Train the traditional chatbot through Machine Learning algorithms with the collected data to achieve 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560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and*** </a:t>
            </a:r>
          </a:p>
          <a:p>
            <a:pPr marL="0" indent="0" algn="ctr">
              <a:buNone/>
            </a:pPr>
            <a:r>
              <a:rPr lang="en-US" dirty="0"/>
              <a:t>***students through software application***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24/7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09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u="sng"/>
              <a:t>Spacebot (Working title)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09D1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BF86DB3D-E4D7-4FEF-8899-8E9DD4C25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10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(NLP)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67"/>
          </a:xfrm>
        </p:spPr>
        <p:txBody>
          <a:bodyPr>
            <a:normAutofit fontScale="92500"/>
          </a:bodyPr>
          <a:lstStyle/>
          <a:p>
            <a:r>
              <a:rPr lang="en-US" dirty="0"/>
              <a:t>How the computer understand the sentences human writes/talks in natural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B76D8-4B17-4231-8E71-1EC52A289792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What is the weather today?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What is </a:t>
            </a:r>
            <a:r>
              <a:rPr lang="en-US" altLang="zh-TW" sz="4800" dirty="0">
                <a:solidFill>
                  <a:srgbClr val="00B050"/>
                </a:solidFill>
              </a:rPr>
              <a:t>the weather </a:t>
            </a:r>
            <a:r>
              <a:rPr lang="en-US" altLang="zh-TW" sz="4800" dirty="0">
                <a:solidFill>
                  <a:srgbClr val="FF0000"/>
                </a:solidFill>
              </a:rPr>
              <a:t>today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04CC0389-047C-458B-B3D6-25C131FA6018}"/>
              </a:ext>
            </a:extLst>
          </p:cNvPr>
          <p:cNvSpPr/>
          <p:nvPr/>
        </p:nvSpPr>
        <p:spPr>
          <a:xfrm>
            <a:off x="838200" y="4700514"/>
            <a:ext cx="3290740" cy="485429"/>
          </a:xfrm>
          <a:prstGeom prst="borderCallout1">
            <a:avLst>
              <a:gd name="adj1" fmla="val -24273"/>
              <a:gd name="adj2" fmla="val 67816"/>
              <a:gd name="adj3" fmla="val -150524"/>
              <a:gd name="adj4" fmla="val 79553"/>
            </a:avLst>
          </a:prstGeom>
          <a:noFill/>
          <a:ln w="38100">
            <a:solidFill>
              <a:srgbClr val="00B0F0"/>
            </a:solidFill>
            <a:prstDash val="solid"/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</a:rPr>
              <a:t>Recognize it is a question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A327F-77D9-4B17-BA60-DF9680CD0ADB}"/>
              </a:ext>
            </a:extLst>
          </p:cNvPr>
          <p:cNvSpPr/>
          <p:nvPr/>
        </p:nvSpPr>
        <p:spPr>
          <a:xfrm>
            <a:off x="2543659" y="3052707"/>
            <a:ext cx="2005094" cy="75258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23E5166A-99A8-4F48-8129-C47F0282A0C6}"/>
              </a:ext>
            </a:extLst>
          </p:cNvPr>
          <p:cNvSpPr/>
          <p:nvPr/>
        </p:nvSpPr>
        <p:spPr>
          <a:xfrm>
            <a:off x="4279678" y="1880338"/>
            <a:ext cx="3632644" cy="468000"/>
          </a:xfrm>
          <a:prstGeom prst="borderCallout1">
            <a:avLst>
              <a:gd name="adj1" fmla="val 145725"/>
              <a:gd name="adj2" fmla="val 49764"/>
              <a:gd name="adj3" fmla="val 226284"/>
              <a:gd name="adj4" fmla="val 49828"/>
            </a:avLst>
          </a:prstGeom>
          <a:noFill/>
          <a:ln w="38100" cmpd="sng">
            <a:solidFill>
              <a:srgbClr val="00B05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The information asking for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B3550-E4AD-407D-A757-6742D414F611}"/>
              </a:ext>
            </a:extLst>
          </p:cNvPr>
          <p:cNvSpPr/>
          <p:nvPr/>
        </p:nvSpPr>
        <p:spPr>
          <a:xfrm>
            <a:off x="4617847" y="3052707"/>
            <a:ext cx="3108058" cy="75258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D2ED-3FD5-40B0-A6BF-7F9BE1953AA0}"/>
              </a:ext>
            </a:extLst>
          </p:cNvPr>
          <p:cNvSpPr/>
          <p:nvPr/>
        </p:nvSpPr>
        <p:spPr>
          <a:xfrm>
            <a:off x="7794999" y="3052707"/>
            <a:ext cx="1424415" cy="7525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5BB638C5-AEBD-4BD9-83C8-36DD01D7E83D}"/>
              </a:ext>
            </a:extLst>
          </p:cNvPr>
          <p:cNvSpPr/>
          <p:nvPr/>
        </p:nvSpPr>
        <p:spPr>
          <a:xfrm>
            <a:off x="8159593" y="4700514"/>
            <a:ext cx="3194207" cy="485429"/>
          </a:xfrm>
          <a:prstGeom prst="borderCallout1">
            <a:avLst>
              <a:gd name="adj1" fmla="val -31087"/>
              <a:gd name="adj2" fmla="val 32149"/>
              <a:gd name="adj3" fmla="val -145556"/>
              <a:gd name="adj4" fmla="val 16547"/>
            </a:avLst>
          </a:prstGeom>
          <a:noFill/>
          <a:ln w="38100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time of information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BE7F6D-3F17-46B3-8360-748A347BD3AD}"/>
              </a:ext>
            </a:extLst>
          </p:cNvPr>
          <p:cNvSpPr txBox="1"/>
          <p:nvPr/>
        </p:nvSpPr>
        <p:spPr>
          <a:xfrm>
            <a:off x="838200" y="1518531"/>
            <a:ext cx="27432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Hidden information: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Today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Position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719</Words>
  <Application>Microsoft Office PowerPoint</Application>
  <PresentationFormat>Widescreen</PresentationFormat>
  <Paragraphs>194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Montserrat</vt:lpstr>
      <vt:lpstr>Arial</vt:lpstr>
      <vt:lpstr>Arial</vt:lpstr>
      <vt:lpstr>Calibri</vt:lpstr>
      <vt:lpstr>Calibri Light</vt:lpstr>
      <vt:lpstr>Wingdings</vt:lpstr>
      <vt:lpstr>Office Theme</vt:lpstr>
      <vt:lpstr>FYP – Proposal Presentation</vt:lpstr>
      <vt:lpstr>Problems we observe</vt:lpstr>
      <vt:lpstr>Goal</vt:lpstr>
      <vt:lpstr>Objectives</vt:lpstr>
      <vt:lpstr>Spacebot (Working title)</vt:lpstr>
      <vt:lpstr>What is Spacebot?</vt:lpstr>
      <vt:lpstr>What is Spacebot? (Cont’d)</vt:lpstr>
      <vt:lpstr>Natural Language Processing (NLP)</vt:lpstr>
      <vt:lpstr>Natural Language Processing (Cont’d)</vt:lpstr>
      <vt:lpstr>Natural Language Processing (Cont’d)</vt:lpstr>
      <vt:lpstr>Natural Language Processing (Cont’d)</vt:lpstr>
      <vt:lpstr>How we implement?</vt:lpstr>
      <vt:lpstr>Introduction of the tools and services</vt:lpstr>
      <vt:lpstr>Introduction of the tools and services (cont’d)</vt:lpstr>
      <vt:lpstr>Schedule (Sem 1)</vt:lpstr>
      <vt:lpstr>Schedule (Sem 2)</vt:lpstr>
      <vt:lpstr>Division of Work</vt:lpstr>
      <vt:lpstr>Division of Work</vt:lpstr>
      <vt:lpstr>Resources Allocation</vt:lpstr>
      <vt:lpstr>Problem encountered so far</vt:lpstr>
      <vt:lpstr>Prospect</vt:lpstr>
      <vt:lpstr>Demo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- Presentation</dc:title>
  <dc:creator>CHEUNG KA CHUN</dc:creator>
  <cp:lastModifiedBy>CHEUNG KA CHUN</cp:lastModifiedBy>
  <cp:revision>23</cp:revision>
  <dcterms:created xsi:type="dcterms:W3CDTF">2020-11-08T09:40:37Z</dcterms:created>
  <dcterms:modified xsi:type="dcterms:W3CDTF">2020-11-08T14:58:38Z</dcterms:modified>
</cp:coreProperties>
</file>