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0" r:id="rId17"/>
    <p:sldId id="263" r:id="rId18"/>
    <p:sldId id="275" r:id="rId19"/>
    <p:sldId id="276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4718649" cy="2138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 (20121011)</a:t>
            </a:r>
          </a:p>
          <a:p>
            <a:r>
              <a:rPr lang="en-GB" sz="2800" dirty="0">
                <a:cs typeface="Calibri"/>
              </a:rPr>
              <a:t>Ng Ka Wai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words in the sentence</a:t>
            </a:r>
          </a:p>
          <a:p>
            <a:pPr lvl="1"/>
            <a:r>
              <a:rPr lang="en-US" altLang="zh-TW" dirty="0"/>
              <a:t>regroup into different sentence structure</a:t>
            </a:r>
          </a:p>
          <a:p>
            <a:pPr lvl="1"/>
            <a:r>
              <a:rPr lang="en-US" altLang="zh-TW" dirty="0"/>
              <a:t>categorize the sentence structure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</a:t>
            </a:r>
            <a:r>
              <a:rPr lang="en-US" b="0" i="0">
                <a:effectLst/>
              </a:rPr>
              <a:t>Language Processing” </a:t>
            </a:r>
            <a:r>
              <a:rPr lang="en-US" b="0" i="0" dirty="0">
                <a:effectLst/>
              </a:rPr>
              <a:t>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18823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16806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46084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 and difficulty in handling the complexity of user input statement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 students through software application*** 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24-7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8" y="383250"/>
            <a:ext cx="6222124" cy="1325563"/>
          </a:xfrm>
        </p:spPr>
        <p:txBody>
          <a:bodyPr/>
          <a:lstStyle/>
          <a:p>
            <a:pPr algn="ctr"/>
            <a:r>
              <a:rPr lang="en-US" b="1" u="sng" dirty="0" err="1"/>
              <a:t>Spacebot</a:t>
            </a:r>
            <a:r>
              <a:rPr lang="en-US" b="1" u="sng" dirty="0"/>
              <a:t> </a:t>
            </a:r>
            <a:r>
              <a:rPr lang="en-US" sz="3200" b="1" u="sng" dirty="0"/>
              <a:t>(Working title)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1956-8541-44D3-9295-540A85DE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515600" cy="367836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F0F831-335D-4CAC-A0F3-C7F740DD5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7810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548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Montserrat</vt:lpstr>
      <vt:lpstr>arial</vt:lpstr>
      <vt:lpstr>arial</vt:lpstr>
      <vt:lpstr>Calibri</vt:lpstr>
      <vt:lpstr>Calibri Light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Road map</vt:lpstr>
      <vt:lpstr>Division of Work</vt:lpstr>
      <vt:lpstr>Resources Allocation</vt:lpstr>
      <vt:lpstr>Problem encountered so far</vt:lpstr>
      <vt:lpstr>Prospect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KA CHUN;Patrick</dc:creator>
  <cp:lastModifiedBy>CHEUNG KA CHUN</cp:lastModifiedBy>
  <cp:revision>197</cp:revision>
  <dcterms:created xsi:type="dcterms:W3CDTF">2020-11-04T06:27:50Z</dcterms:created>
  <dcterms:modified xsi:type="dcterms:W3CDTF">2020-11-08T07:26:21Z</dcterms:modified>
</cp:coreProperties>
</file>