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8" r:id="rId17"/>
    <p:sldId id="270" r:id="rId18"/>
    <p:sldId id="263" r:id="rId19"/>
    <p:sldId id="275" r:id="rId20"/>
    <p:sldId id="276" r:id="rId21"/>
    <p:sldId id="26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– Proposal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6008573" cy="213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Chun, Casey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Shing, Patrick (20121011)</a:t>
            </a:r>
          </a:p>
          <a:p>
            <a:r>
              <a:rPr lang="en-GB" sz="2800" dirty="0">
                <a:cs typeface="Calibri"/>
              </a:rPr>
              <a:t>Ng Ka Wai, Jacky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keywords in the sentence</a:t>
            </a:r>
          </a:p>
          <a:p>
            <a:pPr lvl="1"/>
            <a:r>
              <a:rPr lang="en-US" altLang="zh-TW" dirty="0"/>
              <a:t>categorize the sentence structures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Natural Language Processing”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1)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465639"/>
              </p:ext>
            </p:extLst>
          </p:nvPr>
        </p:nvGraphicFramePr>
        <p:xfrm>
          <a:off x="838200" y="1018096"/>
          <a:ext cx="10515600" cy="54253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on chatbot related documentation,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plan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Studying on chatbot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first presentation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server implemented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“Echo” demo chatbot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NLP module implemented (school facilities)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module test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presentation preparation rehearsal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additional function implemented (user choice selection)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~25% NLP modules completed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Interim Report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2)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2462"/>
              </p:ext>
            </p:extLst>
          </p:nvPr>
        </p:nvGraphicFramePr>
        <p:xfrm>
          <a:off x="838200" y="1018096"/>
          <a:ext cx="10515600" cy="53312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debugging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~75% NLP modules completed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debugging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&gt;90% NLP modules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and begin of project report and related documentations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NLP modules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report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project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Final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 and project video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6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969508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later stage, a real server or a cloud server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31547"/>
            <a:ext cx="10515600" cy="179490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customized database is not 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chatbot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6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and*** </a:t>
            </a:r>
          </a:p>
          <a:p>
            <a:pPr marL="0" indent="0" algn="ctr">
              <a:buNone/>
            </a:pPr>
            <a:r>
              <a:rPr lang="en-US" dirty="0"/>
              <a:t>***students through software application***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24/7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09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/>
              <a:t>Spacebot (Working title)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09D1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BF86DB3D-E4D7-4FEF-8899-8E9DD4C25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10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(NLP)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664</Words>
  <Application>Microsoft Office PowerPoint</Application>
  <PresentationFormat>Widescreen</PresentationFormat>
  <Paragraphs>152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Montserrat</vt:lpstr>
      <vt:lpstr>Arial</vt:lpstr>
      <vt:lpstr>Arial</vt:lpstr>
      <vt:lpstr>Calibri</vt:lpstr>
      <vt:lpstr>Calibri Light</vt:lpstr>
      <vt:lpstr>Wingdings</vt:lpstr>
      <vt:lpstr>Office Theme</vt:lpstr>
      <vt:lpstr>FYP – Proposal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 (NLP)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Schedule (Sem 1)</vt:lpstr>
      <vt:lpstr>Schedule (Sem 2)</vt:lpstr>
      <vt:lpstr>Division of Work</vt:lpstr>
      <vt:lpstr>Resources Allocation</vt:lpstr>
      <vt:lpstr>Problem encountered so far</vt:lpstr>
      <vt:lpstr>Prospect</vt:lpstr>
      <vt:lpstr>Demo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- Presentation</dc:title>
  <dc:creator>CHEUNG KA CHUN</dc:creator>
  <cp:lastModifiedBy>CHEUNG KA CHUN</cp:lastModifiedBy>
  <cp:revision>13</cp:revision>
  <dcterms:created xsi:type="dcterms:W3CDTF">2020-11-08T09:40:37Z</dcterms:created>
  <dcterms:modified xsi:type="dcterms:W3CDTF">2020-11-08T14:20:52Z</dcterms:modified>
</cp:coreProperties>
</file>