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62" r:id="rId14"/>
    <p:sldId id="270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-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4718649" cy="2138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 (20121011)</a:t>
            </a:r>
          </a:p>
          <a:p>
            <a:r>
              <a:rPr lang="en-GB" sz="2800" dirty="0">
                <a:cs typeface="Calibri"/>
              </a:rPr>
              <a:t>Ng Ka Wai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words in the sentence</a:t>
            </a:r>
          </a:p>
          <a:p>
            <a:pPr lvl="1"/>
            <a:r>
              <a:rPr lang="en-US" altLang="zh-TW" dirty="0"/>
              <a:t>regroup into different sentence structure</a:t>
            </a:r>
          </a:p>
          <a:p>
            <a:pPr lvl="1"/>
            <a:r>
              <a:rPr lang="en-US" altLang="zh-TW" dirty="0"/>
              <a:t>categorize the sentence structure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(for development)</a:t>
            </a:r>
          </a:p>
          <a:p>
            <a:r>
              <a:rPr lang="en-US" dirty="0" err="1"/>
              <a:t>Pipenv</a:t>
            </a:r>
            <a:r>
              <a:rPr lang="en-US" dirty="0"/>
              <a:t> (for dependency management)</a:t>
            </a:r>
          </a:p>
          <a:p>
            <a:r>
              <a:rPr lang="en-US" dirty="0" err="1"/>
              <a:t>Ngrok</a:t>
            </a:r>
            <a:r>
              <a:rPr lang="en-US" dirty="0"/>
              <a:t> (webhook for testing) </a:t>
            </a:r>
          </a:p>
          <a:p>
            <a:r>
              <a:rPr lang="en-US" dirty="0" err="1"/>
              <a:t>Olami</a:t>
            </a:r>
            <a:r>
              <a:rPr lang="en-US" dirty="0"/>
              <a:t> (for NLP – “</a:t>
            </a:r>
            <a:r>
              <a:rPr lang="en-US" b="0" i="0" dirty="0">
                <a:effectLst/>
              </a:rPr>
              <a:t>Neuro-Linguistic Programming”)</a:t>
            </a:r>
          </a:p>
          <a:p>
            <a:r>
              <a:rPr lang="en-US" dirty="0"/>
              <a:t>Implement on Telegram </a:t>
            </a:r>
          </a:p>
        </p:txBody>
      </p:sp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 map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79427"/>
              </p:ext>
            </p:extLst>
          </p:nvPr>
        </p:nvGraphicFramePr>
        <p:xfrm>
          <a:off x="838200" y="1825623"/>
          <a:ext cx="10515600" cy="4667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server implemented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Additional Function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Implemented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debugging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1524864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NLP module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implemented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&gt;50%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&gt;90%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45818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Start module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Webpage set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Release to media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464891"/>
              </p:ext>
            </p:extLst>
          </p:nvPr>
        </p:nvGraphicFramePr>
        <p:xfrm>
          <a:off x="838199" y="1825623"/>
          <a:ext cx="10509482" cy="47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236266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 students through software application*** 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24-7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978" y="383250"/>
            <a:ext cx="6222124" cy="1325563"/>
          </a:xfrm>
        </p:spPr>
        <p:txBody>
          <a:bodyPr/>
          <a:lstStyle/>
          <a:p>
            <a:pPr algn="ctr"/>
            <a:r>
              <a:rPr lang="en-US" dirty="0" err="1"/>
              <a:t>Spacebot</a:t>
            </a:r>
            <a:r>
              <a:rPr lang="en-US" dirty="0"/>
              <a:t> </a:t>
            </a:r>
            <a:r>
              <a:rPr lang="en-US" sz="3200" dirty="0"/>
              <a:t>(Working title)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1956-8541-44D3-9295-540A85DE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67836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F0F831-335D-4CAC-A0F3-C7F740DD5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7810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Spacebot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/>
          <a:lstStyle/>
          <a:p>
            <a:r>
              <a:rPr lang="en-US" dirty="0"/>
              <a:t>How the computer understand the sentences we write/talk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rgbClr val="00B0F0"/>
                </a:solidFill>
              </a:rPr>
              <a:t>Recognise</a:t>
            </a:r>
            <a:r>
              <a:rPr lang="en-US" altLang="zh-TW" sz="2400" dirty="0">
                <a:solidFill>
                  <a:srgbClr val="00B0F0"/>
                </a:solidFill>
              </a:rPr>
              <a:t>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427</Words>
  <Application>Microsoft Office PowerPoint</Application>
  <PresentationFormat>寬螢幕</PresentationFormat>
  <Paragraphs>97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Montserrat</vt:lpstr>
      <vt:lpstr>Arial</vt:lpstr>
      <vt:lpstr>Calibri</vt:lpstr>
      <vt:lpstr>Calibri Light</vt:lpstr>
      <vt:lpstr>Office Theme</vt:lpstr>
      <vt:lpstr>FYP - Presentation</vt:lpstr>
      <vt:lpstr>Problems we observe</vt:lpstr>
      <vt:lpstr>Goal</vt:lpstr>
      <vt:lpstr>Objectives</vt:lpstr>
      <vt:lpstr>Spacebot (Working title)</vt:lpstr>
      <vt:lpstr>What is Spacebot?</vt:lpstr>
      <vt:lpstr>Cont’d</vt:lpstr>
      <vt:lpstr>Natural Language Processing</vt:lpstr>
      <vt:lpstr>Natural Language Processing</vt:lpstr>
      <vt:lpstr>Natural Language Processing</vt:lpstr>
      <vt:lpstr>Natural Language Processing (Cont’d)</vt:lpstr>
      <vt:lpstr>How we implement?</vt:lpstr>
      <vt:lpstr>Road map</vt:lpstr>
      <vt:lpstr>Division of Work</vt:lpstr>
      <vt:lpstr>Resources Allocation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KA CHUN;Patrick</dc:creator>
  <cp:lastModifiedBy>Patrick</cp:lastModifiedBy>
  <cp:revision>154</cp:revision>
  <dcterms:created xsi:type="dcterms:W3CDTF">2020-11-04T06:27:50Z</dcterms:created>
  <dcterms:modified xsi:type="dcterms:W3CDTF">2020-11-06T04:10:27Z</dcterms:modified>
</cp:coreProperties>
</file>