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preferSingleView="1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7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6F9D-FADF-4B98-ACB2-D2447C06D9CC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8D4A-3E2B-4A97-BC3B-D86684EFA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46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6F9D-FADF-4B98-ACB2-D2447C06D9CC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8D4A-3E2B-4A97-BC3B-D86684EFA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7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6F9D-FADF-4B98-ACB2-D2447C06D9CC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8D4A-3E2B-4A97-BC3B-D86684EFA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41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6F9D-FADF-4B98-ACB2-D2447C06D9CC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8D4A-3E2B-4A97-BC3B-D86684EFA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63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6F9D-FADF-4B98-ACB2-D2447C06D9CC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8D4A-3E2B-4A97-BC3B-D86684EFA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14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6F9D-FADF-4B98-ACB2-D2447C06D9CC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8D4A-3E2B-4A97-BC3B-D86684EFA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59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6F9D-FADF-4B98-ACB2-D2447C06D9CC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8D4A-3E2B-4A97-BC3B-D86684EFA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58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6F9D-FADF-4B98-ACB2-D2447C06D9CC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8D4A-3E2B-4A97-BC3B-D86684EFA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2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6F9D-FADF-4B98-ACB2-D2447C06D9CC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8D4A-3E2B-4A97-BC3B-D86684EFA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89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6F9D-FADF-4B98-ACB2-D2447C06D9CC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8D4A-3E2B-4A97-BC3B-D86684EFA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00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6F9D-FADF-4B98-ACB2-D2447C06D9CC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8D4A-3E2B-4A97-BC3B-D86684EFA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4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F6F9D-FADF-4B98-ACB2-D2447C06D9CC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58D4A-3E2B-4A97-BC3B-D86684EFA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53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7200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811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72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648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720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38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Casey Ackels</dc:creator>
  <cp:lastModifiedBy>Casey Ackels</cp:lastModifiedBy>
  <cp:revision>1</cp:revision>
  <dcterms:created xsi:type="dcterms:W3CDTF">2014-09-02T20:09:09Z</dcterms:created>
  <dcterms:modified xsi:type="dcterms:W3CDTF">2014-09-02T20:09:09Z</dcterms:modified>
</cp:coreProperties>
</file>