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0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D166-A4D4-4E60-9E61-042C0B6D4E09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18E4-2739-4633-A79F-330689E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7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Ackels</dc:creator>
  <cp:lastModifiedBy>Casey Ackels</cp:lastModifiedBy>
  <cp:revision>1</cp:revision>
  <dcterms:created xsi:type="dcterms:W3CDTF">2014-09-02T20:09:10Z</dcterms:created>
  <dcterms:modified xsi:type="dcterms:W3CDTF">2014-09-02T20:09:10Z</dcterms:modified>
</cp:coreProperties>
</file>