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7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1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4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FB5C-9C81-46F5-9900-F9AF1CFBFD9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E139-B7B4-4DB5-BF19-05D1F163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2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6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Ackels</dc:creator>
  <cp:lastModifiedBy>Casey Ackels</cp:lastModifiedBy>
  <cp:revision>1</cp:revision>
  <dcterms:created xsi:type="dcterms:W3CDTF">2014-09-02T20:09:10Z</dcterms:created>
  <dcterms:modified xsi:type="dcterms:W3CDTF">2014-09-02T20:09:10Z</dcterms:modified>
</cp:coreProperties>
</file>