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1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508203" y="493486"/>
            <a:ext cx="4716940" cy="384721"/>
          </a:xfrm>
          <a:prstGeom prst="rect">
            <a:avLst/>
          </a:prstGeom>
        </p:spPr>
        <p:txBody>
          <a:bodyPr/>
          <a:lstStyle>
            <a:lvl1pPr algn="l">
              <a:defRPr lang="it-IT" b="1" baseline="0" dirty="0" err="1" smtClean="0">
                <a:solidFill>
                  <a:srgbClr val="4D4D4D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pic>
        <p:nvPicPr>
          <p:cNvPr id="6" name="Grafik 5" descr="poLogo256-ForIconF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9" y="312972"/>
            <a:ext cx="1405466" cy="140546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4633" y="457201"/>
            <a:ext cx="7103033" cy="544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DD243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8" name="Espace réservé du numéro de diapositive 15"/>
          <p:cNvSpPr txBox="1">
            <a:spLocks/>
          </p:cNvSpPr>
          <p:nvPr/>
        </p:nvSpPr>
        <p:spPr>
          <a:xfrm>
            <a:off x="-69850" y="6407150"/>
            <a:ext cx="49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7693-F4B4-4975-BAE1-30779119CF8A}" type="slidenum">
              <a:rPr kumimoji="0" lang="fr-FR" sz="10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Segnaposto contenuto 2"/>
          <p:cNvSpPr>
            <a:spLocks noGrp="1"/>
          </p:cNvSpPr>
          <p:nvPr>
            <p:ph idx="1"/>
          </p:nvPr>
        </p:nvSpPr>
        <p:spPr>
          <a:xfrm>
            <a:off x="516989" y="1141949"/>
            <a:ext cx="8221662" cy="4645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57200" y="138062"/>
            <a:ext cx="2822667" cy="769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0" tIns="0" rIns="0" bIns="0" anchor="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Copyright © 2014 by Paul </a:t>
            </a:r>
            <a:r>
              <a:rPr kumimoji="0" lang="en-US" sz="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Obermeier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1" name="Straight Connector 7"/>
          <p:cNvCxnSpPr/>
          <p:nvPr/>
        </p:nvCxnSpPr>
        <p:spPr>
          <a:xfrm flipH="1">
            <a:off x="457200" y="1011648"/>
            <a:ext cx="832008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 - 2 widg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99" y="616655"/>
            <a:ext cx="7119966" cy="38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DD243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8" name="Espace réservé du numéro de diapositive 15"/>
          <p:cNvSpPr txBox="1">
            <a:spLocks/>
          </p:cNvSpPr>
          <p:nvPr/>
        </p:nvSpPr>
        <p:spPr>
          <a:xfrm>
            <a:off x="-69850" y="6407150"/>
            <a:ext cx="49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7693-F4B4-4975-BAE1-30779119CF8A}" type="slidenum">
              <a:rPr kumimoji="0" lang="fr-FR" sz="10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cxnSp>
        <p:nvCxnSpPr>
          <p:cNvPr id="16" name="Straight Connector 7"/>
          <p:cNvCxnSpPr/>
          <p:nvPr/>
        </p:nvCxnSpPr>
        <p:spPr>
          <a:xfrm flipH="1">
            <a:off x="457200" y="1011648"/>
            <a:ext cx="832008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7200" y="138062"/>
            <a:ext cx="2822667" cy="769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0" tIns="0" rIns="0" bIns="0" anchor="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Copyright © 2014 by Paul </a:t>
            </a:r>
            <a:r>
              <a:rPr kumimoji="0" lang="en-US" sz="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Obermeier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4 - 6 widg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1799" y="418577"/>
            <a:ext cx="6993467" cy="582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DD243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13"/>
          </p:nvPr>
        </p:nvSpPr>
        <p:spPr>
          <a:xfrm>
            <a:off x="142844" y="1214422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25" name="Segnaposto immagine 6"/>
          <p:cNvSpPr>
            <a:spLocks noGrp="1"/>
          </p:cNvSpPr>
          <p:nvPr>
            <p:ph type="pic" sz="quarter" idx="14"/>
          </p:nvPr>
        </p:nvSpPr>
        <p:spPr>
          <a:xfrm>
            <a:off x="3143240" y="1214422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26" name="Segnaposto immagine 6"/>
          <p:cNvSpPr>
            <a:spLocks noGrp="1"/>
          </p:cNvSpPr>
          <p:nvPr>
            <p:ph type="pic" sz="quarter" idx="15"/>
          </p:nvPr>
        </p:nvSpPr>
        <p:spPr>
          <a:xfrm>
            <a:off x="6143636" y="1214422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27" name="Segnaposto immagine 6"/>
          <p:cNvSpPr>
            <a:spLocks noGrp="1"/>
          </p:cNvSpPr>
          <p:nvPr>
            <p:ph type="pic" sz="quarter" idx="16"/>
          </p:nvPr>
        </p:nvSpPr>
        <p:spPr>
          <a:xfrm>
            <a:off x="142844" y="3500438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28" name="Segnaposto immagine 6"/>
          <p:cNvSpPr>
            <a:spLocks noGrp="1"/>
          </p:cNvSpPr>
          <p:nvPr>
            <p:ph type="pic" sz="quarter" idx="17"/>
          </p:nvPr>
        </p:nvSpPr>
        <p:spPr>
          <a:xfrm>
            <a:off x="3143240" y="3500438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29" name="Segnaposto immagine 6"/>
          <p:cNvSpPr>
            <a:spLocks noGrp="1"/>
          </p:cNvSpPr>
          <p:nvPr>
            <p:ph type="pic" sz="quarter" idx="18"/>
          </p:nvPr>
        </p:nvSpPr>
        <p:spPr>
          <a:xfrm>
            <a:off x="6143636" y="3500438"/>
            <a:ext cx="2857520" cy="2000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it-IT" dirty="0"/>
          </a:p>
        </p:txBody>
      </p:sp>
      <p:sp>
        <p:nvSpPr>
          <p:cNvPr id="14" name="Espace réservé du numéro de diapositive 15"/>
          <p:cNvSpPr txBox="1">
            <a:spLocks/>
          </p:cNvSpPr>
          <p:nvPr/>
        </p:nvSpPr>
        <p:spPr>
          <a:xfrm>
            <a:off x="-69850" y="6407150"/>
            <a:ext cx="49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7693-F4B4-4975-BAE1-30779119CF8A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3" name="Straight Connector 7"/>
          <p:cNvCxnSpPr/>
          <p:nvPr/>
        </p:nvCxnSpPr>
        <p:spPr>
          <a:xfrm flipH="1">
            <a:off x="457200" y="1011648"/>
            <a:ext cx="832008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57200" y="138062"/>
            <a:ext cx="2822667" cy="7694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0" tIns="0" rIns="0" bIns="0" anchor="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Copyright © 2014 by Paul </a:t>
            </a:r>
            <a:r>
              <a:rPr kumimoji="0" lang="en-US" sz="5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Obermeier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spcBef>
          <a:spcPct val="75000"/>
        </a:spcBef>
        <a:spcAft>
          <a:spcPct val="0"/>
        </a:spcAft>
        <a:defRPr b="1">
          <a:solidFill>
            <a:srgbClr val="4D4D4D"/>
          </a:solidFill>
          <a:latin typeface="+mn-lt"/>
          <a:ea typeface="ＭＳ Ｐゴシック" charset="0"/>
          <a:cs typeface="+mn-cs"/>
        </a:defRPr>
      </a:lvl1pPr>
      <a:lvl2pPr marL="723900" indent="-266700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rgbClr val="4D4D4D"/>
          </a:solidFill>
          <a:latin typeface="+mn-lt"/>
          <a:ea typeface="Arial" charset="0"/>
          <a:cs typeface="+mn-cs"/>
        </a:defRPr>
      </a:lvl2pPr>
      <a:lvl3pPr marL="1181100" indent="-266700" algn="l" rtl="0" eaLnBrk="1" fontAlgn="base" hangingPunct="1">
        <a:spcBef>
          <a:spcPct val="15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Arial" charset="0"/>
          <a:cs typeface="+mn-cs"/>
        </a:defRPr>
      </a:lvl3pPr>
      <a:lvl4pPr marL="1638300" indent="-266700" algn="l" rtl="0" eaLnBrk="1" fontAlgn="base" hangingPunct="1">
        <a:spcBef>
          <a:spcPct val="15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Arial" charset="0"/>
          <a:cs typeface="+mn-cs"/>
        </a:defRPr>
      </a:lvl4pPr>
      <a:lvl5pPr marL="2095500" indent="-266700" algn="l" rtl="0" eaLnBrk="1" fontAlgn="base" hangingPunct="1">
        <a:spcBef>
          <a:spcPct val="15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Arial" charset="0"/>
          <a:cs typeface="+mn-cs"/>
        </a:defRPr>
      </a:lvl5pPr>
      <a:lvl6pPr marL="2552700" indent="-266700" algn="l" rtl="0" eaLnBrk="1" fontAlgn="base" hangingPunct="1">
        <a:spcBef>
          <a:spcPct val="50000"/>
        </a:spcBef>
        <a:spcAft>
          <a:spcPct val="0"/>
        </a:spcAft>
        <a:buFont typeface="Arial Unicode MS" pitchFamily="34" charset="-128"/>
        <a:defRPr sz="1400">
          <a:solidFill>
            <a:schemeClr val="tx1"/>
          </a:solidFill>
          <a:latin typeface="+mn-lt"/>
          <a:cs typeface="+mn-cs"/>
        </a:defRPr>
      </a:lvl6pPr>
      <a:lvl7pPr marL="3009900" indent="-266700" algn="l" rtl="0" eaLnBrk="1" fontAlgn="base" hangingPunct="1">
        <a:spcBef>
          <a:spcPct val="50000"/>
        </a:spcBef>
        <a:spcAft>
          <a:spcPct val="0"/>
        </a:spcAft>
        <a:buFont typeface="Arial Unicode MS" pitchFamily="34" charset="-128"/>
        <a:defRPr sz="1400">
          <a:solidFill>
            <a:schemeClr val="tx1"/>
          </a:solidFill>
          <a:latin typeface="+mn-lt"/>
          <a:cs typeface="+mn-cs"/>
        </a:defRPr>
      </a:lvl7pPr>
      <a:lvl8pPr marL="3467100" indent="-266700" algn="l" rtl="0" eaLnBrk="1" fontAlgn="base" hangingPunct="1">
        <a:spcBef>
          <a:spcPct val="50000"/>
        </a:spcBef>
        <a:spcAft>
          <a:spcPct val="0"/>
        </a:spcAft>
        <a:buFont typeface="Arial Unicode MS" pitchFamily="34" charset="-128"/>
        <a:defRPr sz="1400">
          <a:solidFill>
            <a:schemeClr val="tx1"/>
          </a:solidFill>
          <a:latin typeface="+mn-lt"/>
          <a:cs typeface="+mn-cs"/>
        </a:defRPr>
      </a:lvl8pPr>
      <a:lvl9pPr marL="3924300" indent="-266700" algn="l" rtl="0" eaLnBrk="1" fontAlgn="base" hangingPunct="1">
        <a:spcBef>
          <a:spcPct val="50000"/>
        </a:spcBef>
        <a:spcAft>
          <a:spcPct val="0"/>
        </a:spcAft>
        <a:buFont typeface="Arial Unicode MS" pitchFamily="34" charset="-128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17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16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5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822752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49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54308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Layout">
  <a:themeElements>
    <a:clrScheme name="Altair">
      <a:dk1>
        <a:srgbClr val="4D4D4D"/>
      </a:dk1>
      <a:lt1>
        <a:sysClr val="window" lastClr="FFFFFF"/>
      </a:lt1>
      <a:dk2>
        <a:srgbClr val="AAAAAA"/>
      </a:dk2>
      <a:lt2>
        <a:srgbClr val="EEECE1"/>
      </a:lt2>
      <a:accent1>
        <a:srgbClr val="7C2A2D"/>
      </a:accent1>
      <a:accent2>
        <a:srgbClr val="67770F"/>
      </a:accent2>
      <a:accent3>
        <a:srgbClr val="197AA0"/>
      </a:accent3>
      <a:accent4>
        <a:srgbClr val="B2892D"/>
      </a:accent4>
      <a:accent5>
        <a:srgbClr val="606060"/>
      </a:accent5>
      <a:accent6>
        <a:srgbClr val="0079C2"/>
      </a:accent6>
      <a:hlink>
        <a:srgbClr val="DD2430"/>
      </a:hlink>
      <a:folHlink>
        <a:srgbClr val="DD24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tair_PD_Slid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air_PD_Slid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air_PD_Slid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air_PD_Slid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air_PD_Slid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air_PD_Slid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air_PD_Slid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CustomLayout</Template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Ackels</dc:creator>
  <cp:lastModifiedBy>Casey Ackels</cp:lastModifiedBy>
  <cp:revision>1</cp:revision>
  <dcterms:created xsi:type="dcterms:W3CDTF">2014-09-02T20:09:19Z</dcterms:created>
  <dcterms:modified xsi:type="dcterms:W3CDTF">2014-09-02T20:09:19Z</dcterms:modified>
</cp:coreProperties>
</file>