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verage"/>
      <p:regular r:id="rId15"/>
    </p:embeddedFont>
    <p:embeddedFont>
      <p:font typeface="Merriweather Black"/>
      <p:bold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MerriweatherBlack-boldItalic.fntdata"/><Relationship Id="rId16" Type="http://schemas.openxmlformats.org/officeDocument/2006/relationships/font" Target="fonts/MerriweatherBlack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990ae99e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990ae99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990ae99e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990ae99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990ae99e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990ae99e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990ae99e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990ae99e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8.jpg"/><Relationship Id="rId6" Type="http://schemas.openxmlformats.org/officeDocument/2006/relationships/image" Target="../media/image17.jpg"/><Relationship Id="rId7" Type="http://schemas.openxmlformats.org/officeDocument/2006/relationships/image" Target="../media/image1.jpg"/><Relationship Id="rId8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5.jpg"/><Relationship Id="rId5" Type="http://schemas.openxmlformats.org/officeDocument/2006/relationships/image" Target="../media/image16.jpg"/><Relationship Id="rId6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19.jpg"/><Relationship Id="rId6" Type="http://schemas.openxmlformats.org/officeDocument/2006/relationships/image" Target="../media/image13.jpg"/><Relationship Id="rId7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Violent Crime Statistics &amp; Correlations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Casey Campbell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4775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Why is Violent Crime Important? </a:t>
            </a:r>
            <a:endParaRPr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Total Violent Crimes for PA in 2019: </a:t>
            </a:r>
            <a:endParaRPr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Average Violent Crime per City in PA: </a:t>
            </a:r>
            <a:r>
              <a:rPr lang="en">
                <a:solidFill>
                  <a:schemeClr val="dk1"/>
                </a:solidFill>
              </a:rPr>
              <a:t>					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1452725"/>
            <a:ext cx="5533110" cy="7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300" y="2050050"/>
            <a:ext cx="1602125" cy="6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4650" y="3416400"/>
            <a:ext cx="6512925" cy="7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2634" y="4086174"/>
            <a:ext cx="2150941" cy="6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364150" y="1786350"/>
            <a:ext cx="240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*Cities are not required to report but over 90% of cities in PA are included</a:t>
            </a:r>
            <a:endParaRPr i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83825" y="19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Does the size of the City have a consistent impact on the </a:t>
            </a: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occurrence</a:t>
            </a: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of Violent Crime?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Norristown &amp; Chester Population: 30,000</a:t>
            </a:r>
            <a:r>
              <a:rPr lang="en" sz="1600">
                <a:solidFill>
                  <a:schemeClr val="dk1"/>
                </a:solidFill>
              </a:rPr>
              <a:t> 	</a:t>
            </a:r>
            <a:r>
              <a:rPr lang="en" sz="16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</a:t>
            </a:r>
            <a:r>
              <a:rPr lang="en" sz="16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Erie Population: 95,000</a:t>
            </a:r>
            <a:endParaRPr sz="16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							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8" y="1440925"/>
            <a:ext cx="3569175" cy="6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388" y="2070537"/>
            <a:ext cx="3325700" cy="5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825" y="2833513"/>
            <a:ext cx="3272953" cy="5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025" y="3456475"/>
            <a:ext cx="23622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9650" y="1596725"/>
            <a:ext cx="34671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9650" y="2285194"/>
            <a:ext cx="3569175" cy="57311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900600" y="3248350"/>
            <a:ext cx="442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From this we gather population does not have a consistent impact.</a:t>
            </a:r>
            <a:endParaRPr i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71025" y="1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Is there correlation between the specific Violent Crimes and others?</a:t>
            </a: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  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4" y="3277300"/>
            <a:ext cx="7347149" cy="4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50" y="1849401"/>
            <a:ext cx="4120050" cy="13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9" y="1956752"/>
            <a:ext cx="3976311" cy="13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5050" y="1213500"/>
            <a:ext cx="4796576" cy="5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88450" y="3763175"/>
            <a:ext cx="569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Murder and </a:t>
            </a:r>
            <a:r>
              <a:rPr i="1" lang="en" sz="15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Nonnegligent</a:t>
            </a:r>
            <a:r>
              <a:rPr i="1" lang="en" sz="15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en" sz="15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Manslaughter is a slightly better predictor due to slight level of steadiness and increase towards the end of the x-axis</a:t>
            </a:r>
            <a:r>
              <a:rPr i="1" lang="en" sz="15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i="1" sz="15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347300" y="619575"/>
            <a:ext cx="479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Rape is the second best predictor but the last column can be slightly misleading when used for prediction</a:t>
            </a:r>
            <a:endParaRPr i="1" sz="1200"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6050" y="619575"/>
            <a:ext cx="381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Murder and Nonnegligent Manslaughter &amp; Rape are the best predictors of Violent Crime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83800" y="30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What is the Significance (Percentage) of the Average of Violent Crimes in Pennsylvania? </a:t>
            </a:r>
            <a:endParaRPr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i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i="1" lang="en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Rape	</a:t>
            </a:r>
            <a:r>
              <a:rPr i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</a:t>
            </a:r>
            <a:r>
              <a:rPr i="1" lang="en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Aggravated Assault		</a:t>
            </a:r>
            <a:r>
              <a:rPr i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i="1" lang="en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Robbery</a:t>
            </a:r>
            <a:endParaRPr i="1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			</a:t>
            </a:r>
            <a:r>
              <a:rPr i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r>
              <a:rPr i="1" lang="en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Arson </a:t>
            </a:r>
            <a:r>
              <a:rPr lang="en"/>
              <a:t>				   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00" y="4153901"/>
            <a:ext cx="6574524" cy="8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00" y="1613151"/>
            <a:ext cx="1711182" cy="5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9738" y="1613162"/>
            <a:ext cx="1715806" cy="5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2425" y="1581912"/>
            <a:ext cx="2016518" cy="8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7375" y="2820150"/>
            <a:ext cx="2202025" cy="7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5089950" y="2283075"/>
            <a:ext cx="351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All other crimes such Murder and Nonnegligent Manslaughter, Larceny, Motor Vehicle Theft, etc. were less prevalent than Arson</a:t>
            </a:r>
            <a:endParaRPr i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760838" y="3607875"/>
            <a:ext cx="73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Formula: </a:t>
            </a:r>
            <a:r>
              <a:rPr i="1" lang="en" sz="12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(“Rape1” was the independent variable)</a:t>
            </a:r>
            <a:endParaRPr i="1" sz="12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