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1" autoAdjust="0"/>
    <p:restoredTop sz="94660"/>
  </p:normalViewPr>
  <p:slideViewPr>
    <p:cSldViewPr>
      <p:cViewPr varScale="1">
        <p:scale>
          <a:sx n="69" d="100"/>
          <a:sy n="69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4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3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1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7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E600-1BE7-417C-BBE4-B6CE63DB2B7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152400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152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erson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6400" y="422564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0" y="42256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14751" y="422564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14751" y="42256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9932" y="1867992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9932" y="186799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19082" y="2753159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19082" y="27531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credit_card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67504" y="5259984"/>
            <a:ext cx="826078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01263" y="5279010"/>
            <a:ext cx="9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airport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73425" y="3160510"/>
            <a:ext cx="685801" cy="417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73424" y="3184522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223413" y="5743834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23413" y="594475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reservation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31808" y="5298281"/>
            <a:ext cx="685800" cy="357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43932" y="52790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69327" y="1683327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69327" y="168332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</a:t>
            </a:r>
            <a:endParaRPr lang="en-US" dirty="0"/>
          </a:p>
        </p:txBody>
      </p:sp>
      <p:sp>
        <p:nvSpPr>
          <p:cNvPr id="32" name="Diamond 31"/>
          <p:cNvSpPr/>
          <p:nvPr/>
        </p:nvSpPr>
        <p:spPr>
          <a:xfrm>
            <a:off x="204353" y="337066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4576" y="607230"/>
            <a:ext cx="9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pilot_</a:t>
            </a:r>
          </a:p>
          <a:p>
            <a:pPr algn="ctr"/>
            <a:r>
              <a:rPr lang="en-US" sz="1000" dirty="0" smtClean="0"/>
              <a:t>certification</a:t>
            </a:r>
            <a:endParaRPr lang="en-US" sz="1000" dirty="0"/>
          </a:p>
        </p:txBody>
      </p:sp>
      <p:sp>
        <p:nvSpPr>
          <p:cNvPr id="36" name="Diamond 35"/>
          <p:cNvSpPr/>
          <p:nvPr/>
        </p:nvSpPr>
        <p:spPr>
          <a:xfrm>
            <a:off x="7359359" y="1436039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09582" y="1793188"/>
            <a:ext cx="99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billing_info</a:t>
            </a:r>
            <a:endParaRPr lang="en-US" sz="1000" dirty="0"/>
          </a:p>
        </p:txBody>
      </p:sp>
      <p:sp>
        <p:nvSpPr>
          <p:cNvPr id="38" name="Diamond 37"/>
          <p:cNvSpPr/>
          <p:nvPr/>
        </p:nvSpPr>
        <p:spPr>
          <a:xfrm>
            <a:off x="3950282" y="5596037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00505" y="6001723"/>
            <a:ext cx="99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point_of_origin</a:t>
            </a:r>
            <a:endParaRPr lang="en-US" sz="1000" dirty="0"/>
          </a:p>
        </p:txBody>
      </p:sp>
      <p:sp>
        <p:nvSpPr>
          <p:cNvPr id="42" name="Diamond 41"/>
          <p:cNvSpPr/>
          <p:nvPr/>
        </p:nvSpPr>
        <p:spPr>
          <a:xfrm>
            <a:off x="3957219" y="4276461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07442" y="4633610"/>
            <a:ext cx="9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final_</a:t>
            </a:r>
          </a:p>
          <a:p>
            <a:pPr algn="ctr"/>
            <a:r>
              <a:rPr lang="en-US" sz="1000" dirty="0" smtClean="0"/>
              <a:t>destination</a:t>
            </a:r>
            <a:endParaRPr lang="en-US" sz="1000" dirty="0"/>
          </a:p>
        </p:txBody>
      </p:sp>
      <p:sp>
        <p:nvSpPr>
          <p:cNvPr id="44" name="Diamond 43"/>
          <p:cNvSpPr/>
          <p:nvPr/>
        </p:nvSpPr>
        <p:spPr>
          <a:xfrm>
            <a:off x="5914158" y="2592385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64381" y="2949534"/>
            <a:ext cx="9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</a:t>
            </a:r>
            <a:r>
              <a:rPr lang="en-US" sz="1000" dirty="0" smtClean="0"/>
              <a:t>ustomer_</a:t>
            </a:r>
          </a:p>
          <a:p>
            <a:pPr algn="ctr"/>
            <a:r>
              <a:rPr lang="en-US" sz="1000" dirty="0" smtClean="0"/>
              <a:t>reserved</a:t>
            </a:r>
            <a:endParaRPr lang="en-US" sz="1000" dirty="0"/>
          </a:p>
        </p:txBody>
      </p:sp>
      <p:sp>
        <p:nvSpPr>
          <p:cNvPr id="46" name="Diamond 45"/>
          <p:cNvSpPr/>
          <p:nvPr/>
        </p:nvSpPr>
        <p:spPr>
          <a:xfrm>
            <a:off x="7355029" y="4006939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405252" y="4364088"/>
            <a:ext cx="9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credit_card</a:t>
            </a:r>
            <a:r>
              <a:rPr lang="en-US" sz="1000" dirty="0" smtClean="0"/>
              <a:t>_</a:t>
            </a:r>
          </a:p>
          <a:p>
            <a:pPr algn="ctr"/>
            <a:r>
              <a:rPr lang="en-US" sz="1000" dirty="0" smtClean="0"/>
              <a:t>reserved</a:t>
            </a:r>
            <a:endParaRPr lang="en-US" sz="1000" dirty="0"/>
          </a:p>
        </p:txBody>
      </p:sp>
      <p:sp>
        <p:nvSpPr>
          <p:cNvPr id="48" name="Diamond 47"/>
          <p:cNvSpPr/>
          <p:nvPr/>
        </p:nvSpPr>
        <p:spPr>
          <a:xfrm>
            <a:off x="2344884" y="1470860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376055" y="1880917"/>
            <a:ext cx="99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piloting_leg</a:t>
            </a:r>
            <a:endParaRPr lang="en-US" sz="1000" dirty="0"/>
          </a:p>
        </p:txBody>
      </p:sp>
      <p:cxnSp>
        <p:nvCxnSpPr>
          <p:cNvPr id="51" name="Straight Connector 50"/>
          <p:cNvCxnSpPr>
            <a:stCxn id="10" idx="2"/>
            <a:endCxn id="48" idx="0"/>
          </p:cNvCxnSpPr>
          <p:nvPr/>
        </p:nvCxnSpPr>
        <p:spPr>
          <a:xfrm>
            <a:off x="2362200" y="1184564"/>
            <a:ext cx="528207" cy="286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1"/>
            <a:endCxn id="32" idx="3"/>
          </p:cNvCxnSpPr>
          <p:nvPr/>
        </p:nvCxnSpPr>
        <p:spPr>
          <a:xfrm flipH="1">
            <a:off x="1295398" y="803564"/>
            <a:ext cx="381002" cy="6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2" idx="2"/>
            <a:endCxn id="16" idx="0"/>
          </p:cNvCxnSpPr>
          <p:nvPr/>
        </p:nvCxnSpPr>
        <p:spPr>
          <a:xfrm>
            <a:off x="749876" y="1394660"/>
            <a:ext cx="465856" cy="47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1"/>
            <a:endCxn id="16" idx="3"/>
          </p:cNvCxnSpPr>
          <p:nvPr/>
        </p:nvCxnSpPr>
        <p:spPr>
          <a:xfrm flipH="1">
            <a:off x="1901532" y="1999657"/>
            <a:ext cx="443352" cy="249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8" idx="3"/>
            <a:endCxn id="30" idx="1"/>
          </p:cNvCxnSpPr>
          <p:nvPr/>
        </p:nvCxnSpPr>
        <p:spPr>
          <a:xfrm>
            <a:off x="3435929" y="1999657"/>
            <a:ext cx="533398" cy="6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" idx="1"/>
            <a:endCxn id="10" idx="3"/>
          </p:cNvCxnSpPr>
          <p:nvPr/>
        </p:nvCxnSpPr>
        <p:spPr>
          <a:xfrm rot="10800000" flipV="1">
            <a:off x="3048000" y="533400"/>
            <a:ext cx="914400" cy="2701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" idx="3"/>
            <a:endCxn id="14" idx="1"/>
          </p:cNvCxnSpPr>
          <p:nvPr/>
        </p:nvCxnSpPr>
        <p:spPr>
          <a:xfrm>
            <a:off x="5334000" y="533400"/>
            <a:ext cx="1880751" cy="2701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2"/>
            <a:endCxn id="36" idx="0"/>
          </p:cNvCxnSpPr>
          <p:nvPr/>
        </p:nvCxnSpPr>
        <p:spPr>
          <a:xfrm>
            <a:off x="7900551" y="1184564"/>
            <a:ext cx="4331" cy="25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6" idx="2"/>
            <a:endCxn id="18" idx="0"/>
          </p:cNvCxnSpPr>
          <p:nvPr/>
        </p:nvCxnSpPr>
        <p:spPr>
          <a:xfrm>
            <a:off x="7904882" y="2493633"/>
            <a:ext cx="0" cy="25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46" idx="0"/>
          </p:cNvCxnSpPr>
          <p:nvPr/>
        </p:nvCxnSpPr>
        <p:spPr>
          <a:xfrm flipH="1">
            <a:off x="7900552" y="3515159"/>
            <a:ext cx="4330" cy="49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6" idx="2"/>
            <a:endCxn id="24" idx="0"/>
          </p:cNvCxnSpPr>
          <p:nvPr/>
        </p:nvCxnSpPr>
        <p:spPr>
          <a:xfrm>
            <a:off x="7900552" y="5064533"/>
            <a:ext cx="8661" cy="67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4" idx="2"/>
          </p:cNvCxnSpPr>
          <p:nvPr/>
        </p:nvCxnSpPr>
        <p:spPr>
          <a:xfrm>
            <a:off x="6459681" y="3649979"/>
            <a:ext cx="949901" cy="209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4" idx="0"/>
          </p:cNvCxnSpPr>
          <p:nvPr/>
        </p:nvCxnSpPr>
        <p:spPr>
          <a:xfrm flipV="1">
            <a:off x="6459681" y="1184564"/>
            <a:ext cx="755070" cy="140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5779075" y="5239108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29298" y="5579569"/>
            <a:ext cx="9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</a:t>
            </a:r>
            <a:r>
              <a:rPr lang="en-US" sz="1000" dirty="0" smtClean="0"/>
              <a:t>rip_</a:t>
            </a:r>
          </a:p>
          <a:p>
            <a:pPr algn="ctr"/>
            <a:r>
              <a:rPr lang="en-US" sz="1000" dirty="0" smtClean="0"/>
              <a:t>reservation</a:t>
            </a:r>
            <a:endParaRPr lang="en-US" sz="1000" dirty="0"/>
          </a:p>
        </p:txBody>
      </p:sp>
      <p:cxnSp>
        <p:nvCxnSpPr>
          <p:cNvPr id="95" name="Elbow Connector 94"/>
          <p:cNvCxnSpPr>
            <a:stCxn id="86" idx="3"/>
            <a:endCxn id="24" idx="1"/>
          </p:cNvCxnSpPr>
          <p:nvPr/>
        </p:nvCxnSpPr>
        <p:spPr>
          <a:xfrm>
            <a:off x="6870120" y="5767905"/>
            <a:ext cx="353293" cy="356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Diamond 110"/>
          <p:cNvSpPr/>
          <p:nvPr/>
        </p:nvSpPr>
        <p:spPr>
          <a:xfrm>
            <a:off x="588813" y="2840391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39036" y="3246076"/>
            <a:ext cx="99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plane_seats</a:t>
            </a:r>
            <a:endParaRPr lang="en-US" sz="1000" dirty="0"/>
          </a:p>
        </p:txBody>
      </p:sp>
      <p:cxnSp>
        <p:nvCxnSpPr>
          <p:cNvPr id="160" name="Elbow Connector 159"/>
          <p:cNvCxnSpPr>
            <a:stCxn id="28" idx="2"/>
            <a:endCxn id="38" idx="3"/>
          </p:cNvCxnSpPr>
          <p:nvPr/>
        </p:nvCxnSpPr>
        <p:spPr>
          <a:xfrm rot="5400000">
            <a:off x="4973358" y="5723484"/>
            <a:ext cx="469320" cy="333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38" idx="1"/>
            <a:endCxn id="20" idx="2"/>
          </p:cNvCxnSpPr>
          <p:nvPr/>
        </p:nvCxnSpPr>
        <p:spPr>
          <a:xfrm rot="10800000">
            <a:off x="3580544" y="5640984"/>
            <a:ext cx="369739" cy="4838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29" idx="0"/>
            <a:endCxn id="42" idx="3"/>
          </p:cNvCxnSpPr>
          <p:nvPr/>
        </p:nvCxnSpPr>
        <p:spPr>
          <a:xfrm rot="16200000" flipV="1">
            <a:off x="4980673" y="4872850"/>
            <a:ext cx="473751" cy="338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42" idx="1"/>
            <a:endCxn id="20" idx="0"/>
          </p:cNvCxnSpPr>
          <p:nvPr/>
        </p:nvCxnSpPr>
        <p:spPr>
          <a:xfrm rot="10800000" flipV="1">
            <a:off x="3580543" y="4805258"/>
            <a:ext cx="376676" cy="4547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11" idx="0"/>
            <a:endCxn id="16" idx="2"/>
          </p:cNvCxnSpPr>
          <p:nvPr/>
        </p:nvCxnSpPr>
        <p:spPr>
          <a:xfrm rot="5400000" flipH="1" flipV="1">
            <a:off x="1069835" y="2694494"/>
            <a:ext cx="210399" cy="813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11" idx="3"/>
            <a:endCxn id="23" idx="1"/>
          </p:cNvCxnSpPr>
          <p:nvPr/>
        </p:nvCxnSpPr>
        <p:spPr>
          <a:xfrm>
            <a:off x="1679858" y="3369188"/>
            <a:ext cx="493566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Diamond 196"/>
          <p:cNvSpPr/>
          <p:nvPr/>
        </p:nvSpPr>
        <p:spPr>
          <a:xfrm>
            <a:off x="437281" y="4809481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487504" y="5166630"/>
            <a:ext cx="99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reserved_seat</a:t>
            </a:r>
            <a:endParaRPr lang="en-US" sz="1000" dirty="0"/>
          </a:p>
        </p:txBody>
      </p:sp>
      <p:cxnSp>
        <p:nvCxnSpPr>
          <p:cNvPr id="214" name="Elbow Connector 213"/>
          <p:cNvCxnSpPr>
            <a:stCxn id="22" idx="2"/>
            <a:endCxn id="197" idx="0"/>
          </p:cNvCxnSpPr>
          <p:nvPr/>
        </p:nvCxnSpPr>
        <p:spPr>
          <a:xfrm rot="5400000">
            <a:off x="1133758" y="3426912"/>
            <a:ext cx="1231615" cy="15335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197" idx="2"/>
            <a:endCxn id="24" idx="2"/>
          </p:cNvCxnSpPr>
          <p:nvPr/>
        </p:nvCxnSpPr>
        <p:spPr>
          <a:xfrm rot="16200000" flipH="1">
            <a:off x="4126629" y="2723249"/>
            <a:ext cx="638759" cy="6926409"/>
          </a:xfrm>
          <a:prstGeom prst="bentConnector3">
            <a:avLst>
              <a:gd name="adj1" fmla="val 1357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7" idx="3"/>
            <a:endCxn id="30" idx="2"/>
          </p:cNvCxnSpPr>
          <p:nvPr/>
        </p:nvCxnSpPr>
        <p:spPr>
          <a:xfrm flipV="1">
            <a:off x="1528326" y="2445327"/>
            <a:ext cx="3126801" cy="289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28" idx="3"/>
            <a:endCxn id="86" idx="0"/>
          </p:cNvCxnSpPr>
          <p:nvPr/>
        </p:nvCxnSpPr>
        <p:spPr>
          <a:xfrm flipV="1">
            <a:off x="5717608" y="5239108"/>
            <a:ext cx="606990" cy="237790"/>
          </a:xfrm>
          <a:prstGeom prst="bentConnector4">
            <a:avLst>
              <a:gd name="adj1" fmla="val 5063"/>
              <a:gd name="adj2" fmla="val 196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Diamond 222"/>
          <p:cNvSpPr/>
          <p:nvPr/>
        </p:nvSpPr>
        <p:spPr>
          <a:xfrm>
            <a:off x="3924315" y="3304169"/>
            <a:ext cx="759271" cy="73599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Diamond 224"/>
          <p:cNvSpPr/>
          <p:nvPr/>
        </p:nvSpPr>
        <p:spPr>
          <a:xfrm>
            <a:off x="4954364" y="3330553"/>
            <a:ext cx="759271" cy="73599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4039961" y="3553854"/>
            <a:ext cx="608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leg_to</a:t>
            </a:r>
            <a:endParaRPr lang="en-US" sz="1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002717" y="3575438"/>
            <a:ext cx="726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leg_from</a:t>
            </a:r>
            <a:endParaRPr lang="en-US" sz="1000" dirty="0"/>
          </a:p>
        </p:txBody>
      </p:sp>
      <p:cxnSp>
        <p:nvCxnSpPr>
          <p:cNvPr id="230" name="Straight Connector 229"/>
          <p:cNvCxnSpPr>
            <a:endCxn id="223" idx="0"/>
          </p:cNvCxnSpPr>
          <p:nvPr/>
        </p:nvCxnSpPr>
        <p:spPr>
          <a:xfrm flipH="1">
            <a:off x="4303951" y="2445327"/>
            <a:ext cx="650413" cy="85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30" idx="3"/>
            <a:endCxn id="225" idx="0"/>
          </p:cNvCxnSpPr>
          <p:nvPr/>
        </p:nvCxnSpPr>
        <p:spPr>
          <a:xfrm flipH="1">
            <a:off x="5334000" y="2064327"/>
            <a:ext cx="6927" cy="1266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223" idx="1"/>
          </p:cNvCxnSpPr>
          <p:nvPr/>
        </p:nvCxnSpPr>
        <p:spPr>
          <a:xfrm rot="10800000" flipV="1">
            <a:off x="3366653" y="3672164"/>
            <a:ext cx="557663" cy="15878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25" idx="2"/>
          </p:cNvCxnSpPr>
          <p:nvPr/>
        </p:nvCxnSpPr>
        <p:spPr>
          <a:xfrm flipH="1">
            <a:off x="3505200" y="4066545"/>
            <a:ext cx="1828800" cy="12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3435929" y="4193673"/>
            <a:ext cx="69272" cy="106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Conley</dc:creator>
  <cp:lastModifiedBy>Casey Conley</cp:lastModifiedBy>
  <cp:revision>6</cp:revision>
  <dcterms:created xsi:type="dcterms:W3CDTF">2013-03-16T02:15:42Z</dcterms:created>
  <dcterms:modified xsi:type="dcterms:W3CDTF">2013-03-16T03:20:26Z</dcterms:modified>
</cp:coreProperties>
</file>