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jNHxk493WGI91G/tQ3l9/fK52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2"/>
                </a:solidFill>
              </a:rPr>
              <a:t>At least we will get some insights how does it work</a:t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Stream - out of scope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Statsd - maybe we will mention later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Huge monolytic application</a:t>
            </a:r>
            <a:br>
              <a:rPr lang="en-GB"/>
            </a:br>
            <a:r>
              <a:rPr lang="en-GB"/>
              <a:t>Let’s for a while forget about our amazing refactoring roadmap, but even now, almost 10 years ago we still have most of the time these huge repositories, right? Who have it?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Receiver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Sender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On entry level hardware should be enough for 10k rps+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 like current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Workshop session</a:t>
            </a:r>
            <a:br>
              <a:rPr lang="en-GB"/>
            </a:br>
            <a:r>
              <a:rPr lang="en-GB"/>
              <a:t>We know requirements from the bottom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Let’s define requirements on top to think, what do we need in the middle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Predefined reports: script name, server name, hostname  and combinations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New reports - new 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Report by 1 tag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</a:rPr>
              <a:t>Report by 1 tag - raw data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Totally the same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Way of making reports for two tags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Raw data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Human-readable way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Human-readable way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Cronjob to collect the stats and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Just to get some value we need data for last at least 10 minutes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Not a problem for pinba itself at all, works out of the box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We want longer - we need to build something extra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Nowadays with the era of Docker it’s not a problem at all.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How to show our fancy graphs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Everyone is selling us something is this 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GB"/>
            </a:br>
            <a:r>
              <a:rPr lang="en-GB">
                <a:solidFill>
                  <a:schemeClr val="dk1"/>
                </a:solidFill>
              </a:rPr>
              <a:t>Influxdb was so promising and hip, and then they made </a:t>
            </a:r>
            <a:r>
              <a:rPr lang="en-GB"/>
              <a:t>cluster solution for enterprice usage only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Unexpected failured, CFLAGS CXXFLAHS, if you have an inftrastructure team they will be not that happy bu regular complaining “who will maintain this thing”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What products guys know the most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Easiest way to get honest performance insights - add time to nginx/apache log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There was a nice speach about statsd few months ago, let check who is aware of it?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Performance does not answer the question is your product working well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Measuring small business actions (usage of that particular good filter for the webshop for example)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Also code metrics helps to get application insights - for example which exception are populated and how much - then we put in on the graph and looks at the difference after major release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Or even deeper - how our services are used? Can be possible to do with pinba as well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 the end we might touch application metrics a bit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There was a great presentation about statsd already here few months ago, so who knows what statsd is and how to use it?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inba.or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ony2001/pinba_engin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tony2001/pinba_extens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kondrashov.com" TargetMode="External"/><Relationship Id="rId4" Type="http://schemas.openxmlformats.org/officeDocument/2006/relationships/hyperlink" Target="mailto:caseycs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misterion/pinba-phpdoc" TargetMode="External"/><Relationship Id="rId4" Type="http://schemas.openxmlformats.org/officeDocument/2006/relationships/hyperlink" Target="https://github.com/caseycs/redis_pinba" TargetMode="External"/><Relationship Id="rId5" Type="http://schemas.openxmlformats.org/officeDocument/2006/relationships/hyperlink" Target="https://github.com/caseycs/pdo_pinba" TargetMode="External"/><Relationship Id="rId6" Type="http://schemas.openxmlformats.org/officeDocument/2006/relationships/hyperlink" Target="https://github.com/intaro/pinboar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domnikl/statsd-php" TargetMode="External"/><Relationship Id="rId4" Type="http://schemas.openxmlformats.org/officeDocument/2006/relationships/hyperlink" Target="https://github.com/thephpleague/statsd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etsy/statsd" TargetMode="External"/><Relationship Id="rId4" Type="http://schemas.openxmlformats.org/officeDocument/2006/relationships/hyperlink" Target="https://github.com/statsite/statsit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caseycs@gmail.com" TargetMode="External"/><Relationship Id="rId4" Type="http://schemas.openxmlformats.org/officeDocument/2006/relationships/hyperlink" Target="https://github.com/caseycs/amsterdam-php-pinb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111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Live application monitoring with Pinba*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4043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*Php Is Not a Bottleneck Anymore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11700" y="292625"/>
            <a:ext cx="85206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You do not need to build your own performance monitoring tool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11700" y="1436175"/>
            <a:ext cx="85206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Most of the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about NewRelic/BlackFire/AppDynamics/etc?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11700" y="1000075"/>
            <a:ext cx="85206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Fancy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Addictive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Expensive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Privacy concerns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flexibility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Reinventing the wheel</a:t>
            </a:r>
            <a:endParaRPr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311700" y="1000075"/>
            <a:ext cx="85206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Too small company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Too big company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Concern from business/company to avoid NewRelic (expenses, privacy)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No limitations, real-time, on almost every application, etc, etc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Relevant to anyone here?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311700" y="1000075"/>
            <a:ext cx="85206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Amount of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One user action (for example making a purchase) might mean 100+ memcache/db/api calls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Precision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5% random request without performance stats is usually not a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Retention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Performance matters for releases during last 1-2 months, older historical data can be aggregated by 24 hours without major value loss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Request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311700" y="1000075"/>
            <a:ext cx="8520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Context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(microservice)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Entry point (controller/action)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Executing server (www*.company.lan)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 for cross-app linking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 timer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 (rarely unique - daemon name, daemon host, operation)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(ms)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Comment (unique)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Stream event processors</a:t>
            </a:r>
            <a:br>
              <a:rPr lang="en-GB"/>
            </a:br>
            <a:r>
              <a:rPr b="1" lang="en-GB" sz="1400"/>
              <a:t>Kapacitor, Riemann</a:t>
            </a:r>
            <a:br>
              <a:rPr lang="en-GB" sz="1400"/>
            </a:br>
            <a:r>
              <a:rPr lang="en-GB" sz="1400"/>
              <a:t>Very generic solutions for almost everything, most frequently used in the monitoring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Aggregation</a:t>
            </a:r>
            <a:br>
              <a:rPr lang="en-GB"/>
            </a:br>
            <a:r>
              <a:rPr b="1" lang="en-GB" sz="1400"/>
              <a:t>Statsd</a:t>
            </a:r>
            <a:br>
              <a:rPr lang="en-GB" sz="1400"/>
            </a:br>
            <a:r>
              <a:rPr lang="en-GB" sz="1400"/>
              <a:t>Stateless proxy, flushes every N seconds</a:t>
            </a:r>
            <a:br>
              <a:rPr lang="en-GB" sz="1400"/>
            </a:br>
            <a:br>
              <a:rPr lang="en-GB" sz="1400"/>
            </a:br>
            <a:r>
              <a:rPr b="1" lang="en-GB" sz="1400"/>
              <a:t>Pinba</a:t>
            </a:r>
            <a:br>
              <a:rPr lang="en-GB" sz="1400"/>
            </a:br>
            <a:r>
              <a:rPr lang="en-GB" sz="1400"/>
              <a:t>Short-time storage (limited by ram) and reports</a:t>
            </a:r>
            <a:endParaRPr sz="1400"/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 defined what to send, what about recipient?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PINBA*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000075"/>
            <a:ext cx="45960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*Php Is Not a Bottleneck Anymore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by Antony Dovgal</a:t>
            </a:r>
            <a:br>
              <a:rPr lang="en-GB"/>
            </a:br>
            <a:br>
              <a:rPr lang="en-GB"/>
            </a:br>
            <a:r>
              <a:rPr lang="en-GB"/>
              <a:t>On production since 2006</a:t>
            </a:r>
            <a:br>
              <a:rPr lang="en-GB"/>
            </a:br>
            <a:r>
              <a:rPr lang="en-GB"/>
              <a:t>Open-source since 2009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https://pinba.org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4400" y="292625"/>
            <a:ext cx="3273575" cy="4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778" y="3625138"/>
            <a:ext cx="2068000" cy="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311700" y="1000075"/>
            <a:ext cx="85206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In-memory MySQL engine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https://github.com/tony2001/pinba_engine</a:t>
            </a:r>
            <a:r>
              <a:rPr lang="en-GB"/>
              <a:t> C, ~400 likes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Raw tables with SQL queries support - requests, tags, timers, etc</a:t>
            </a:r>
            <a:br>
              <a:rPr lang="en-GB"/>
            </a:br>
            <a:r>
              <a:rPr lang="en-GB"/>
              <a:t>Custom live reports by scripts, servers, hostnames, tags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Operates live and recent data (last X minutes)</a:t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Pinba engine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Pinba PHP extension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923875"/>
            <a:ext cx="8520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pinba.so, C code, Google Protobuf, JudyArray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https://github.com/tony2001/pinba_extension</a:t>
            </a:r>
            <a:r>
              <a:rPr lang="en-GB" sz="1400"/>
              <a:t> ~60 likes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Data batch is pushed via UDP after response is sent to the user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Pinba on scale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923875"/>
            <a:ext cx="8520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One instance for the whole production, separation based on request attributes (host, server).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Separate instance per application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Ilia Kondrashov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http://ikondrashov.com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caseycs@gmail.com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I’m doing web development since ~2003</a:t>
            </a:r>
            <a:br>
              <a:rPr lang="en-GB"/>
            </a:br>
            <a:br>
              <a:rPr lang="en-GB"/>
            </a:br>
            <a:r>
              <a:rPr lang="en-GB"/>
              <a:t>Development / Infrastructure / Product</a:t>
            </a:r>
            <a:endParaRPr/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About myself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11700" y="1000075"/>
            <a:ext cx="85206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It’s already slide number around 20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How does it look like code-wise?</a:t>
            </a:r>
            <a:endParaRPr sz="1400"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Enough theory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pinba_script_name_set(</a:t>
            </a:r>
            <a:r>
              <a:rPr i="1"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array_rand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'user::register'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'user::logIn'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'user::logOut'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pinba_hostname_set(</a:t>
            </a:r>
            <a:r>
              <a:rPr i="1"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array_rand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'app1.com'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'app2.com'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'app3.com'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,]));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pinba_server_name_set(</a:t>
            </a:r>
            <a:r>
              <a:rPr i="1"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array_rand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'www1'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'www2'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'www3'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,]));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Defining a request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660000"/>
                </a:solidFill>
                <a:highlight>
                  <a:srgbClr val="FFE4FF"/>
                </a:highlight>
                <a:latin typeface="Courier New"/>
                <a:ea typeface="Courier New"/>
                <a:cs typeface="Courier New"/>
                <a:sym typeface="Courier New"/>
              </a:rPr>
              <a:t>$timer</a:t>
            </a:r>
            <a:r>
              <a:rPr lang="en-GB" sz="14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 pinba_timer_start([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'group'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'memcache'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'op' 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-GB" sz="14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'get', ‘server’ =&gt; ‘cache1’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usleep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>
                <a:solidFill>
                  <a:srgbClr val="0000FF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>
                <a:solidFill>
                  <a:srgbClr val="0000FF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pinba_timer_stop(</a:t>
            </a:r>
            <a:r>
              <a:rPr lang="en-GB" sz="1400">
                <a:solidFill>
                  <a:srgbClr val="660000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$timer</a:t>
            </a:r>
            <a:r>
              <a:rPr lang="en-GB" sz="14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Defining a timer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let’s say we are making white-labeled platform: app[1,2,3].com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We have memcache/mysql application with nginx www[1,2,3], mysql db[1,2,3] and memcache cache[1,2,3]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And we are measuring user login registration, login and logout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Demo infrastructure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DB tables</a:t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How does it work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323" y="1105350"/>
            <a:ext cx="2761350" cy="36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SELECT script_name, req_per_sec, round(req_time_total / req_count,4) AS req_time_avg, req_count </a:t>
            </a:r>
            <a:br>
              <a:rPr lang="en-GB"/>
            </a:br>
            <a:r>
              <a:rPr lang="en-GB"/>
              <a:t>FROM report_by_script_and_status </a:t>
            </a:r>
            <a:br>
              <a:rPr lang="en-GB"/>
            </a:br>
            <a:r>
              <a:rPr lang="en-GB"/>
              <a:t>ORDER BY req_time_median DESC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Application overall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2578000"/>
            <a:ext cx="65151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Per cluster - Cache VS DB 1/2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CREATE TABLE `tag_info_group` (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`tag_value` varchar(64)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`req_count`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`req_per_sec`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`hit_count`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`hit_per_sec`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`timer_value`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`timer_median`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`ru_utime_value`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`ru_stime_value`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`index_value` VARCHAR(256) DEFAULT NULL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) ENGINE=PINBA DEFAULT CHARSET=latin1 COMMENT='tag_info:group'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Per cluster - Cache VS DB 2/2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150" y="1066350"/>
            <a:ext cx="8089675" cy="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Per DB/cache server 1/2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CREATE TABLE `tag_info_server` (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`tag_value` varchar(64)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`req_count`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`req_per_sec`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`hit_count`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`hit_per_sec`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`timer_value`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`timer_median`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`ru_utime_value`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`ru_stime_value`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 `index_value` VARCHAR(256) DEFAULT NULL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) ENGINE=PINBA DEFAULT CHARSET=latin1 COMMENT='tag_info:server';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Per DB/cache server 2/2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1471000"/>
            <a:ext cx="80581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000075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We all are here for learning and fun, so let’s try to fill the blanks</a:t>
            </a:r>
            <a:br>
              <a:rPr lang="en-GB"/>
            </a:br>
            <a:br>
              <a:rPr lang="en-GB"/>
            </a:br>
            <a:r>
              <a:rPr lang="en-GB" sz="4800"/>
              <a:t>✋</a:t>
            </a:r>
            <a:endParaRPr sz="4800"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Feel free to interrupt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CREATE TABLE `tag_report_group_op` (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`script_name` varchar(128)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`tag1_value` varchar(64)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`tag2_value` varchar(64)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`rq_count`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`req_per_sec`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`ht_count` int(11)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`hit_per_sec`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`timer_value`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`timer_median` float DEFAULT NULL,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 `index_value` VARCHAR(256) DEFAULT NULL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 ) ENGINE=PINBA DEFAULT CHARSET=latin1 COMMENT='tag2_report:group,op';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Details for particular request 1/3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SELECT * FROM tag_report_group_op WHERE script_name="user::register";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Details for particular request 2/3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00" y="1588375"/>
            <a:ext cx="8520601" cy="14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Details for particular request 3/3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SELECT tag1_value, tag2_value, ROUND(hit_count/req_count,2) AS avg_calls, ROUND(timer_value/hit_count,4) AS call_avg</a:t>
            </a:r>
            <a:b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FROM tag_report_group_op</a:t>
            </a:r>
            <a:b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WHERE script_name="user::register" </a:t>
            </a:r>
            <a:b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ORDER BY timer_value DESC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08025"/>
            <a:ext cx="56388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Reports - Per whitelabel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Open-sources goodies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IDE helpers:</a:t>
            </a:r>
            <a:br>
              <a:rPr lang="en-GB">
                <a:solidFill>
                  <a:schemeClr val="dk1"/>
                </a:solidFill>
              </a:rPr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https://github.com/misterion/pinba-phpdoc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Pre-built PDO and Redis class wrappers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https://github.com/caseycs/redis_pinba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https://github.com/caseycs/pdo_pinba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Great pre-build dashboard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6"/>
              </a:rPr>
              <a:t>https://github.com/intaro/pinboard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Fancy graphs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Here you need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Time-series database for storage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Cronjob to put date there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000075"/>
            <a:ext cx="85206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Time-series database</a:t>
            </a:r>
            <a:br>
              <a:rPr lang="en-GB"/>
            </a:br>
            <a:r>
              <a:rPr lang="en-GB"/>
              <a:t>Retention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Graphite</a:t>
            </a:r>
            <a:br>
              <a:rPr lang="en-GB"/>
            </a:br>
            <a:r>
              <a:rPr lang="en-GB" sz="1400"/>
              <a:t>Simple retention setup</a:t>
            </a:r>
            <a:br>
              <a:rPr lang="en-GB" sz="1400"/>
            </a:br>
            <a:r>
              <a:rPr lang="en-GB" sz="1400"/>
              <a:t>Just keys (but search by mask), no extra tags support</a:t>
            </a:r>
            <a:br>
              <a:rPr lang="en-GB" sz="1400"/>
            </a:br>
            <a:br>
              <a:rPr lang="en-GB" sz="1400"/>
            </a:br>
            <a:r>
              <a:rPr lang="en-GB"/>
              <a:t>InfluxDB</a:t>
            </a:r>
            <a:br>
              <a:rPr lang="en-GB"/>
            </a:br>
            <a:r>
              <a:rPr lang="en-GB" sz="1400"/>
              <a:t>Native tags support and search by mask</a:t>
            </a:r>
            <a:br>
              <a:rPr lang="en-GB" sz="1400"/>
            </a:br>
            <a:r>
              <a:rPr lang="en-GB" sz="1400"/>
              <a:t>More complex retention setup</a:t>
            </a:r>
            <a:endParaRPr sz="1400"/>
          </a:p>
        </p:txBody>
      </p:sp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Long term storage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Grafana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Almost default solution nowadays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all major time series databases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json/ELK/mysql </a:t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Extra selling points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Open-source, but...</a:t>
            </a:r>
            <a:br>
              <a:rPr lang="en-GB"/>
            </a:br>
            <a:r>
              <a:rPr lang="en-GB"/>
              <a:t>C, 3rd party, so limited maintainability, no that big community</a:t>
            </a:r>
            <a:br>
              <a:rPr lang="en-GB"/>
            </a:br>
            <a:br>
              <a:rPr lang="en-GB"/>
            </a:br>
            <a:r>
              <a:rPr lang="en-GB"/>
              <a:t>PHP extension</a:t>
            </a:r>
            <a:br>
              <a:rPr lang="en-GB"/>
            </a:br>
            <a:r>
              <a:rPr lang="en-GB" sz="1400"/>
              <a:t>Simple to build from sources</a:t>
            </a:r>
            <a:br>
              <a:rPr lang="en-GB" sz="1400"/>
            </a:br>
            <a:r>
              <a:rPr lang="en-GB" sz="1400"/>
              <a:t>There are pre-build packages on dotdeb and for homebrew</a:t>
            </a:r>
            <a:br>
              <a:rPr lang="en-GB" sz="1400"/>
            </a:br>
            <a:br>
              <a:rPr lang="en-GB" sz="1400"/>
            </a:br>
            <a:r>
              <a:rPr lang="en-GB"/>
              <a:t>MySQL engine</a:t>
            </a:r>
            <a:br>
              <a:rPr lang="en-GB"/>
            </a:br>
            <a:r>
              <a:rPr lang="en-GB" sz="1400"/>
              <a:t>Relatively hard to build from sources</a:t>
            </a:r>
            <a:br>
              <a:rPr lang="en-GB" sz="1400"/>
            </a:br>
            <a:r>
              <a:rPr lang="en-GB" sz="1400"/>
              <a:t>There are pre-build packages on dotdeb, also they are updated not that often</a:t>
            </a:r>
            <a:br>
              <a:rPr lang="en-GB" sz="1400"/>
            </a:br>
            <a:br>
              <a:rPr lang="en-GB" sz="1400"/>
            </a:br>
            <a:r>
              <a:rPr lang="en-GB"/>
              <a:t>High entrance barrier - setup, concept, define major tags for the application</a:t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What’s wrong with Pinba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 all like to know what’s going 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000075"/>
            <a:ext cx="85206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Business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I’m sure you all know the most popular one!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N2 - we all hate doing this (most frequently used tool by every product owner)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Fire, store and process events (saas/in-house)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Code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Particular pieces of code - measure usage, frequency and outcome option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While developers often hate cronjobs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Performance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Http server logs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NewRelic, AppDynamics, BlackFire etc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Statsd/Pinba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Native nginx instrumentation module to count for example response codes per host.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BTW if you are interested in this part - you can do almost the same with nginx lua module and Prometheus - starting from few years ago.</a:t>
            </a:r>
            <a:endParaRPr/>
          </a:p>
        </p:txBody>
      </p:sp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Nice additions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to try: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homebrew for php extension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scorcher/pinba-server Docker image for mysql</a:t>
            </a:r>
            <a:br>
              <a:rPr lang="en-GB"/>
            </a:br>
            <a:r>
              <a:rPr lang="en-GB"/>
              <a:t>works only with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-e MYSQL_ALLOW_EMPTY_PASSWORD=1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Memory footprint with the default settings is ~1.5Gb, because of that it fails on default docker-machine with 1GB of ram. Other then increasing memory for VM you can adjust engine config (less aggregation time), parameters are passed as env variables.</a:t>
            </a:r>
            <a:endParaRPr/>
          </a:p>
        </p:txBody>
      </p:sp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to start with Pinba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Do not combine overlapping measurements in the same mysql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want to measure external calls (database/cache) AND particular internal call (templating, routing, framework etc) - put these values in different storage, otherwise sum(time(timers())) &gt; time(request)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long-running cli/daemon process flush periodically (like every nth timer/second)</a:t>
            </a:r>
            <a:endParaRPr/>
          </a:p>
        </p:txBody>
      </p:sp>
      <p:sp>
        <p:nvSpPr>
          <p:cNvPr id="321" name="Google Shape;321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Pinba best practices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Few more slides?</a:t>
            </a:r>
            <a:endParaRPr/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StatsD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PHP instrumentation for StatsD</a:t>
            </a:r>
            <a:endParaRPr/>
          </a:p>
        </p:txBody>
      </p:sp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311700" y="923875"/>
            <a:ext cx="8520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Pure PHP, very simple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https://github.com/domnikl/statsd-php</a:t>
            </a:r>
            <a:r>
              <a:rPr lang="en-GB" sz="1400"/>
              <a:t> ~200 likes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https://github.com/thephpleague/statsd</a:t>
            </a:r>
            <a:r>
              <a:rPr lang="en-GB" sz="1400"/>
              <a:t> ~220 likes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TCP/UDP, send on every event or all in batch but custom-triggered </a:t>
            </a:r>
            <a:br>
              <a:rPr lang="en-GB" sz="1400"/>
            </a:br>
            <a:r>
              <a:rPr lang="en-GB" sz="1400"/>
              <a:t>Plain text protocol, binary for statsite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StatsD scale</a:t>
            </a:r>
            <a:endParaRPr/>
          </a:p>
        </p:txBody>
      </p:sp>
      <p:sp>
        <p:nvSpPr>
          <p:cNvPr id="339" name="Google Shape;339;p45"/>
          <p:cNvSpPr txBox="1"/>
          <p:nvPr>
            <p:ph idx="1" type="body"/>
          </p:nvPr>
        </p:nvSpPr>
        <p:spPr>
          <a:xfrm>
            <a:off x="311700" y="923875"/>
            <a:ext cx="8520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Statsd</a:t>
            </a:r>
            <a:br>
              <a:rPr lang="en-GB"/>
            </a:br>
            <a:r>
              <a:rPr lang="en-GB" sz="1400"/>
              <a:t>Simple and straightforward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Central statsd for application (application)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Daemon per application instance + one more final aggregator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StatsD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311700" y="1000075"/>
            <a:ext cx="85206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Stand-alone daemon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https://github.com/etsy/statsd</a:t>
            </a:r>
            <a:r>
              <a:rPr lang="en-GB"/>
              <a:t> NodeJS, ~12k likes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https://github.com/statsite/statsite</a:t>
            </a:r>
            <a:r>
              <a:rPr lang="en-GB"/>
              <a:t> C, ~1.5k lies</a:t>
            </a:r>
            <a:br>
              <a:rPr lang="en-GB"/>
            </a:br>
            <a:br>
              <a:rPr lang="en-GB"/>
            </a:br>
            <a:r>
              <a:rPr lang="en-GB"/>
              <a:t>Input: key+counter/timer/set</a:t>
            </a:r>
            <a:br>
              <a:rPr lang="en-GB"/>
            </a:br>
            <a:r>
              <a:rPr lang="en-GB"/>
              <a:t>Output: raw values, sets, mean/min/max, histograms for timers</a:t>
            </a:r>
            <a:br>
              <a:rPr lang="en-GB"/>
            </a:br>
            <a:br>
              <a:rPr lang="en-GB"/>
            </a:br>
            <a:r>
              <a:rPr lang="en-GB"/>
              <a:t>Key is a string, attributes can be emulated with delimiter: daemon.action</a:t>
            </a:r>
            <a:br>
              <a:rPr lang="en-GB"/>
            </a:br>
            <a:r>
              <a:rPr lang="en-GB"/>
              <a:t>Instagram Android app launch at 2012</a:t>
            </a:r>
            <a:br>
              <a:rPr lang="en-GB"/>
            </a:br>
            <a:br>
              <a:rPr lang="en-GB"/>
            </a:br>
            <a:r>
              <a:rPr lang="en-GB"/>
              <a:t>Hosted solution with tag support - DataDog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Pros&amp;cons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4745400" y="1000075"/>
            <a:ext cx="40869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Pinba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Useful for performance metrics only</a:t>
            </a:r>
            <a:endParaRPr sz="1400"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311700" y="1000075"/>
            <a:ext cx="40869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Statsd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More generic tool, that can serve multiple purposes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Requires custom development for every use-case</a:t>
            </a:r>
            <a:endParaRPr sz="1400"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311700" y="2690000"/>
            <a:ext cx="8520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Both almost does not affect application performance.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Both can handle 10k+ application requests per second (e.g. 20-30 timer per request) almost out of the box, linux network tuning might be required.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Both have bindings for Go, Nodejs, Python, Ruby.</a:t>
            </a:r>
            <a:br>
              <a:rPr lang="en-GB" sz="1400"/>
            </a:br>
            <a:br>
              <a:rPr lang="en-GB" sz="1400"/>
            </a:br>
            <a:r>
              <a:rPr lang="en-GB" sz="1400"/>
              <a:t>Both will not give you complicated requirements our of the box: like inter-microservice request tracking or request snapshots (call tree with timings)</a:t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Because simple counters are extremely useful, and almost effortless.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StatsdReportingException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public function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__construct()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statsdWrapper::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'exception.%s.%s.%s'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currentController(), currentAction(), 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get_called_class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I talked so much about StatsD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DiContainerResponseStatsdWrapper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-GB" sz="1200">
                <a:solidFill>
                  <a:srgbClr val="660E7A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public function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__construct(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GB" sz="1200">
                <a:solidFill>
                  <a:srgbClr val="660E7A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service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public function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__call(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$method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008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$args 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= [])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statsdWrapper::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8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'serviceUsage.%s.%s.%s'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currentController(), currentAction(), 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get_class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GB" sz="1200">
                <a:solidFill>
                  <a:srgbClr val="660E7A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$method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call_user_func_array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GB" sz="1200">
                <a:solidFill>
                  <a:srgbClr val="660E7A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$method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$args</a:t>
            </a: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One more very generic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Performance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00075"/>
            <a:ext cx="85206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Maybe slightly touch code metrics 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Thanks for listening!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311700" y="1034600"/>
            <a:ext cx="85206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Questions?</a:t>
            </a:r>
            <a:br>
              <a:rPr lang="en-GB"/>
            </a:br>
            <a:br>
              <a:rPr lang="en-GB"/>
            </a:br>
            <a:r>
              <a:rPr lang="en-GB"/>
              <a:t>Ilia Kondrashov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caseycs@gmail.com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Code&amp;slides (will be uploaded this evening)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https://github.com/caseycs/amsterdam-php-pinba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Web application request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000075"/>
            <a:ext cx="85206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From the bottom level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Daemons - DB, cache, events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3rt party API calls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From the infrastructure level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App server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Requested server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From the developer perspective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Groupable details: for example mysql command (select/update), tables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Raw queries, unique details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NewRelic and competitors - our side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1654575" y="1812000"/>
            <a:ext cx="2200800" cy="10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2439800" y="2031900"/>
            <a:ext cx="1095300" cy="572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173900" y="960900"/>
            <a:ext cx="4722000" cy="267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is running on every application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287250" y="1678625"/>
            <a:ext cx="2200800" cy="16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5434500" y="1812000"/>
            <a:ext cx="2200800" cy="16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7"/>
          <p:cNvCxnSpPr>
            <a:stCxn id="92" idx="3"/>
            <a:endCxn id="93" idx="1"/>
          </p:cNvCxnSpPr>
          <p:nvPr/>
        </p:nvCxnSpPr>
        <p:spPr>
          <a:xfrm flipH="1" rot="10800000">
            <a:off x="3535100" y="2299050"/>
            <a:ext cx="638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7"/>
          <p:cNvSpPr/>
          <p:nvPr/>
        </p:nvSpPr>
        <p:spPr>
          <a:xfrm>
            <a:off x="5878825" y="3846575"/>
            <a:ext cx="1332828" cy="11365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5647650" y="2292575"/>
            <a:ext cx="1795200" cy="444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5647650" y="2856925"/>
            <a:ext cx="1795200" cy="444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Snapshots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311700" y="1837800"/>
            <a:ext cx="1095300" cy="9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7"/>
          <p:cNvCxnSpPr>
            <a:stCxn id="100" idx="3"/>
            <a:endCxn id="91" idx="1"/>
          </p:cNvCxnSpPr>
          <p:nvPr/>
        </p:nvCxnSpPr>
        <p:spPr>
          <a:xfrm>
            <a:off x="1407000" y="23182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7"/>
          <p:cNvCxnSpPr>
            <a:stCxn id="95" idx="2"/>
            <a:endCxn id="97" idx="3"/>
          </p:cNvCxnSpPr>
          <p:nvPr/>
        </p:nvCxnSpPr>
        <p:spPr>
          <a:xfrm>
            <a:off x="6534900" y="3483900"/>
            <a:ext cx="102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NewRelic and competitors - their application</a:t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1935375" y="1636125"/>
            <a:ext cx="1795200" cy="960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091975" y="1155575"/>
            <a:ext cx="1795200" cy="960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Time-series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8"/>
          <p:cNvCxnSpPr>
            <a:stCxn id="108" idx="3"/>
            <a:endCxn id="109" idx="1"/>
          </p:cNvCxnSpPr>
          <p:nvPr/>
        </p:nvCxnSpPr>
        <p:spPr>
          <a:xfrm flipH="1" rot="10800000">
            <a:off x="3730575" y="1635975"/>
            <a:ext cx="13614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8"/>
          <p:cNvCxnSpPr>
            <a:stCxn id="108" idx="3"/>
            <a:endCxn id="112" idx="1"/>
          </p:cNvCxnSpPr>
          <p:nvPr/>
        </p:nvCxnSpPr>
        <p:spPr>
          <a:xfrm>
            <a:off x="3730575" y="2116575"/>
            <a:ext cx="13614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8"/>
          <p:cNvSpPr/>
          <p:nvPr/>
        </p:nvSpPr>
        <p:spPr>
          <a:xfrm>
            <a:off x="5091975" y="2290125"/>
            <a:ext cx="1795200" cy="960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3833250" y="3574900"/>
            <a:ext cx="1901124" cy="12812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NewRelic and competitors - summary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Extension to instrument PHP stdlib, most popular extensions (curl, pdo), even recognises popular frameworks. Token propagation to external requests. Produces data stream to the local agent.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Local agent for grouping, aggregation, and detailed request snapshots extraction.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Post-processing + storage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Web UI +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