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578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76EC1-D6AF-4B3A-8B29-94CF15160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7" t="20181" r="17059" b="60373"/>
          <a:stretch/>
        </p:blipFill>
        <p:spPr>
          <a:xfrm>
            <a:off x="0" y="2057400"/>
            <a:ext cx="916068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</dc:creator>
  <cp:lastModifiedBy>casey gierke</cp:lastModifiedBy>
  <cp:revision>2</cp:revision>
  <dcterms:created xsi:type="dcterms:W3CDTF">2006-08-16T00:00:00Z</dcterms:created>
  <dcterms:modified xsi:type="dcterms:W3CDTF">2019-04-27T23:59:09Z</dcterms:modified>
</cp:coreProperties>
</file>