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80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5379382"/>
            <a:ext cx="7766936" cy="1646302"/>
          </a:xfrm>
        </p:spPr>
        <p:txBody>
          <a:bodyPr/>
          <a:lstStyle/>
          <a:p>
            <a:pPr algn="l"/>
            <a:r>
              <a:rPr lang="en-US" b="1" dirty="0"/>
              <a:t>Project 3: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Web </a:t>
            </a:r>
            <a:r>
              <a:rPr lang="en-US" b="1" dirty="0"/>
              <a:t>APIs &amp; NLP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by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Casey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Liu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845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Problem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8703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goal of this project is to classify posts from two different </a:t>
            </a:r>
            <a:r>
              <a:rPr lang="en-US" sz="2000" dirty="0" err="1"/>
              <a:t>subreddits</a:t>
            </a:r>
            <a:r>
              <a:rPr lang="en-US" sz="2000" dirty="0" smtClean="0"/>
              <a:t>.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pPr marL="0" indent="0">
              <a:buNone/>
            </a:pPr>
            <a:endParaRPr lang="en-US" sz="2000" dirty="0"/>
          </a:p>
          <a:p>
            <a:r>
              <a:rPr lang="en-US" altLang="zh-CN" sz="2000" dirty="0" smtClean="0"/>
              <a:t>Data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Collection</a:t>
            </a:r>
          </a:p>
          <a:p>
            <a:r>
              <a:rPr lang="en-US" altLang="zh-CN" sz="2000" dirty="0" smtClean="0"/>
              <a:t>Data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Cleaning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&amp;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EDA</a:t>
            </a:r>
          </a:p>
          <a:p>
            <a:r>
              <a:rPr lang="en-US" altLang="zh-CN" sz="2000" dirty="0" smtClean="0"/>
              <a:t>Preprocessing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Modeling</a:t>
            </a:r>
          </a:p>
          <a:p>
            <a:r>
              <a:rPr lang="en-US" altLang="zh-CN" sz="2000" dirty="0" smtClean="0"/>
              <a:t>Evaluation</a:t>
            </a:r>
          </a:p>
          <a:p>
            <a:r>
              <a:rPr lang="en-US" altLang="zh-CN" sz="2000" dirty="0" smtClean="0"/>
              <a:t>Conclusion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637739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Collection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0293"/>
            <a:ext cx="8596668" cy="440107"/>
          </a:xfrm>
        </p:spPr>
        <p:txBody>
          <a:bodyPr/>
          <a:lstStyle/>
          <a:p>
            <a:r>
              <a:rPr lang="en-US" altLang="zh-CN" sz="2000" dirty="0" smtClean="0"/>
              <a:t>Total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1785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posts: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944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from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Boston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841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from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Seattle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7334" y="2349428"/>
            <a:ext cx="3787788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r/</a:t>
            </a:r>
            <a:r>
              <a:rPr lang="en-US" altLang="zh-CN" sz="2000" dirty="0" err="1" smtClean="0"/>
              <a:t>boston</a:t>
            </a:r>
            <a:endParaRPr lang="en-US" altLang="zh-CN" sz="2000" dirty="0" smtClean="0"/>
          </a:p>
          <a:p>
            <a:pPr marL="34290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altLang="zh-CN" dirty="0" smtClean="0"/>
              <a:t>421k</a:t>
            </a:r>
            <a:r>
              <a:rPr lang="zh-CN" altLang="en-US" dirty="0" smtClean="0"/>
              <a:t> </a:t>
            </a:r>
            <a:r>
              <a:rPr lang="en-US" altLang="zh-CN" dirty="0" smtClean="0"/>
              <a:t>members</a:t>
            </a:r>
          </a:p>
          <a:p>
            <a:pPr marL="34290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dirty="0"/>
              <a:t>A </a:t>
            </a:r>
            <a:r>
              <a:rPr lang="en-US" dirty="0" err="1"/>
              <a:t>reddit</a:t>
            </a:r>
            <a:r>
              <a:rPr lang="en-US" dirty="0"/>
              <a:t> focused on the city of Boston, MA and the Greater Boston Area.</a:t>
            </a:r>
            <a:endParaRPr lang="en-US" altLang="zh-CN" dirty="0"/>
          </a:p>
          <a:p>
            <a:pPr marL="34290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altLang="zh-CN" sz="2000" dirty="0"/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89214" y="2349428"/>
            <a:ext cx="3787788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r/</a:t>
            </a:r>
            <a:r>
              <a:rPr lang="en-US" altLang="zh-CN" sz="2000" dirty="0" err="1" smtClean="0"/>
              <a:t>seattle</a:t>
            </a:r>
            <a:endParaRPr lang="en-US" altLang="zh-CN" sz="2000" dirty="0" smtClean="0"/>
          </a:p>
          <a:p>
            <a:pPr marL="34290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altLang="zh-CN" dirty="0" smtClean="0"/>
              <a:t>382k</a:t>
            </a:r>
            <a:r>
              <a:rPr lang="zh-CN" altLang="en-US" dirty="0" smtClean="0"/>
              <a:t> </a:t>
            </a:r>
            <a:r>
              <a:rPr lang="en-US" altLang="zh-CN" dirty="0" smtClean="0"/>
              <a:t>members</a:t>
            </a:r>
          </a:p>
          <a:p>
            <a:pPr marL="34290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dirty="0"/>
              <a:t>News, current events in &amp; around Seattle, Washington, USA.</a:t>
            </a:r>
            <a:endParaRPr lang="en-US" altLang="zh-CN" sz="2000" dirty="0"/>
          </a:p>
          <a:p>
            <a:pPr marL="342900" lvl="0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dirty="0"/>
          </a:p>
        </p:txBody>
      </p:sp>
      <p:pic>
        <p:nvPicPr>
          <p:cNvPr id="1028" name="Picture 4" descr="oston Skyline and the Best City Vie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4416598"/>
            <a:ext cx="3563815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fe In Seattle | UW School of Public Heal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94" y="4416598"/>
            <a:ext cx="3636708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1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Cleaning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5576"/>
            <a:ext cx="8596668" cy="3880773"/>
          </a:xfrm>
        </p:spPr>
        <p:txBody>
          <a:bodyPr/>
          <a:lstStyle/>
          <a:p>
            <a:r>
              <a:rPr lang="en-US" altLang="zh-CN" sz="2000" dirty="0" smtClean="0"/>
              <a:t>Fill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NaN</a:t>
            </a:r>
            <a:endParaRPr lang="en-US" altLang="zh-CN" sz="2000" dirty="0" smtClean="0"/>
          </a:p>
          <a:p>
            <a:r>
              <a:rPr lang="en-US" altLang="zh-CN" sz="2000" dirty="0" smtClean="0"/>
              <a:t>Check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duplicate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rows</a:t>
            </a:r>
          </a:p>
          <a:p>
            <a:r>
              <a:rPr lang="en-US" altLang="zh-CN" sz="2000" dirty="0" smtClean="0"/>
              <a:t>Combine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title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selftext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one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column</a:t>
            </a:r>
          </a:p>
          <a:p>
            <a:r>
              <a:rPr lang="en-US" altLang="zh-CN" sz="2000" dirty="0" smtClean="0"/>
              <a:t>Convert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subreddit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1</a:t>
            </a:r>
            <a:endParaRPr lang="en-US" altLang="zh-CN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Frequent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words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with</a:t>
            </a:r>
            <a:r>
              <a:rPr lang="zh-CN" altLang="en-US" b="1" dirty="0" smtClean="0"/>
              <a:t> </a:t>
            </a:r>
            <a:r>
              <a:rPr lang="en-US" altLang="zh-CN" b="1" dirty="0" err="1" smtClean="0"/>
              <a:t>CountVectorizer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790" y="1368991"/>
            <a:ext cx="5617029" cy="41638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24" y="1383701"/>
            <a:ext cx="5852463" cy="4163846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77334" y="5514366"/>
            <a:ext cx="5300450" cy="1099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Boston:</a:t>
            </a:r>
          </a:p>
          <a:p>
            <a:r>
              <a:rPr lang="en-US" altLang="zh-CN" dirty="0" err="1" smtClean="0"/>
              <a:t>covid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line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thread,</a:t>
            </a:r>
            <a:r>
              <a:rPr lang="zh-CN" altLang="en-US" dirty="0" smtClean="0"/>
              <a:t> </a:t>
            </a:r>
            <a:r>
              <a:rPr lang="en-US" altLang="zh-CN" dirty="0" smtClean="0"/>
              <a:t>mass,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mb</a:t>
            </a:r>
            <a:r>
              <a:rPr lang="en-US" altLang="zh-CN" dirty="0" err="1" smtClean="0"/>
              <a:t>ta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winter,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event,</a:t>
            </a:r>
            <a:r>
              <a:rPr lang="zh-CN" altLang="en-US" dirty="0" smtClean="0"/>
              <a:t> </a:t>
            </a:r>
            <a:r>
              <a:rPr lang="en-US" altLang="zh-CN" dirty="0" smtClean="0"/>
              <a:t>walk</a:t>
            </a:r>
            <a:r>
              <a:rPr lang="en-US" altLang="zh-CN" dirty="0"/>
              <a:t>, </a:t>
            </a:r>
            <a:r>
              <a:rPr lang="en-US" altLang="zh-CN" dirty="0" smtClean="0"/>
              <a:t>regularly,</a:t>
            </a:r>
            <a:r>
              <a:rPr lang="zh-CN" altLang="en-US" dirty="0" smtClean="0"/>
              <a:t> </a:t>
            </a:r>
            <a:r>
              <a:rPr lang="en-US" altLang="zh-CN" dirty="0" smtClean="0"/>
              <a:t>public,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south,</a:t>
            </a:r>
            <a:r>
              <a:rPr lang="zh-CN" altLang="en-US" dirty="0" smtClean="0"/>
              <a:t> </a:t>
            </a:r>
            <a:r>
              <a:rPr lang="en-US" altLang="zh-CN" dirty="0" smtClean="0"/>
              <a:t>police,</a:t>
            </a:r>
            <a:r>
              <a:rPr lang="zh-CN" altLang="en-US" dirty="0" smtClean="0"/>
              <a:t> </a:t>
            </a:r>
            <a:r>
              <a:rPr lang="en-US" altLang="zh-CN" dirty="0" smtClean="0"/>
              <a:t>sunset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977784" y="5514365"/>
            <a:ext cx="5852463" cy="10207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dirty="0" smtClean="0"/>
              <a:t>Seattle:</a:t>
            </a:r>
          </a:p>
          <a:p>
            <a:r>
              <a:rPr lang="en-US" altLang="zh-CN" dirty="0" smtClean="0"/>
              <a:t>work,</a:t>
            </a:r>
            <a:r>
              <a:rPr lang="zh-CN" altLang="en-US" dirty="0" smtClean="0"/>
              <a:t> </a:t>
            </a:r>
            <a:r>
              <a:rPr lang="en-US" altLang="zh-CN" dirty="0" smtClean="0"/>
              <a:t>car,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washington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homeless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experience,</a:t>
            </a:r>
            <a:r>
              <a:rPr lang="zh-CN" altLang="en-US" dirty="0" smtClean="0"/>
              <a:t> </a:t>
            </a:r>
            <a:r>
              <a:rPr lang="en-US" altLang="zh-CN" dirty="0" smtClean="0"/>
              <a:t>love,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service,</a:t>
            </a:r>
            <a:r>
              <a:rPr lang="zh-CN" altLang="en-US" dirty="0" smtClean="0"/>
              <a:t> </a:t>
            </a:r>
            <a:r>
              <a:rPr lang="en-US" altLang="zh-CN" dirty="0" smtClean="0"/>
              <a:t>food,</a:t>
            </a:r>
            <a:r>
              <a:rPr lang="zh-CN" altLang="en-US" dirty="0" smtClean="0"/>
              <a:t> </a:t>
            </a:r>
            <a:r>
              <a:rPr lang="en-US" altLang="zh-CN" dirty="0" smtClean="0"/>
              <a:t>moved,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county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dirty="0" err="1" smtClean="0"/>
              <a:t>ballard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lake,</a:t>
            </a:r>
            <a:r>
              <a:rPr lang="zh-CN" altLang="en-US" dirty="0" smtClean="0"/>
              <a:t> </a:t>
            </a:r>
            <a:r>
              <a:rPr lang="en-US" altLang="zh-CN" dirty="0" smtClean="0"/>
              <a:t>king</a:t>
            </a:r>
          </a:p>
        </p:txBody>
      </p:sp>
    </p:spTree>
    <p:extLst>
      <p:ext uri="{BB962C8B-B14F-4D97-AF65-F5344CB8AC3E}">
        <p14:creationId xmlns:p14="http://schemas.microsoft.com/office/powerpoint/2010/main" val="1779592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Models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5576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Logistic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Regression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with</a:t>
            </a:r>
            <a:r>
              <a:rPr lang="zh-CN" altLang="en-US" sz="2000" dirty="0" smtClean="0"/>
              <a:t> </a:t>
            </a:r>
            <a:r>
              <a:rPr lang="en-US" sz="2000" dirty="0" err="1" smtClean="0"/>
              <a:t>CountVectorizer</a:t>
            </a:r>
            <a:r>
              <a:rPr lang="en-US" altLang="zh-CN" sz="2000" dirty="0" smtClean="0"/>
              <a:t>:</a:t>
            </a:r>
          </a:p>
          <a:p>
            <a:pPr>
              <a:buFont typeface="Wingdings" charset="2"/>
              <a:buChar char="§"/>
            </a:pPr>
            <a:r>
              <a:rPr lang="en-US" altLang="zh-CN" sz="2000" dirty="0" err="1" smtClean="0"/>
              <a:t>GridSearch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best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params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max_df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0.5,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min_df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2,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ngram_range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(1,2)</a:t>
            </a:r>
          </a:p>
          <a:p>
            <a:pPr>
              <a:buFont typeface="Wingdings" charset="2"/>
              <a:buChar char="§"/>
            </a:pPr>
            <a:r>
              <a:rPr lang="en-US" altLang="zh-CN" sz="2000" dirty="0" smtClean="0"/>
              <a:t>Train/test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scores: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0.9933/0.8389</a:t>
            </a:r>
          </a:p>
          <a:p>
            <a:pPr>
              <a:buFont typeface="Wingdings" charset="2"/>
              <a:buChar char="§"/>
            </a:pPr>
            <a:endParaRPr lang="en-US" altLang="zh-CN" sz="2000" dirty="0" smtClean="0"/>
          </a:p>
          <a:p>
            <a:pPr lvl="0">
              <a:buClr>
                <a:srgbClr val="90C226"/>
              </a:buClr>
            </a:pPr>
            <a:r>
              <a: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Random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forest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with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CountVectorizer</a:t>
            </a:r>
            <a:r>
              <a: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</a:p>
          <a:p>
            <a:pPr>
              <a:buFont typeface="Wingdings" charset="2"/>
              <a:buChar char="§"/>
            </a:pPr>
            <a:r>
              <a:rPr lang="en-US" altLang="zh-CN" sz="2000" dirty="0" err="1"/>
              <a:t>GridSearch</a:t>
            </a:r>
            <a:r>
              <a:rPr lang="zh-CN" altLang="en-US" sz="2000" dirty="0"/>
              <a:t> </a:t>
            </a:r>
            <a:r>
              <a:rPr lang="en-US" altLang="zh-CN" sz="2000" dirty="0"/>
              <a:t>best</a:t>
            </a:r>
            <a:r>
              <a:rPr lang="zh-CN" altLang="en-US" sz="2000" dirty="0"/>
              <a:t> </a:t>
            </a:r>
            <a:r>
              <a:rPr lang="en-US" altLang="zh-CN" sz="2000" dirty="0" err="1"/>
              <a:t>params</a:t>
            </a:r>
            <a:r>
              <a:rPr lang="en-US" altLang="zh-CN" sz="2000" dirty="0"/>
              <a:t>:</a:t>
            </a:r>
            <a:r>
              <a:rPr lang="zh-CN" altLang="en-US" sz="2000" dirty="0"/>
              <a:t> </a:t>
            </a:r>
            <a:r>
              <a:rPr lang="en-US" altLang="zh-CN" sz="2000" dirty="0" err="1"/>
              <a:t>max_df</a:t>
            </a:r>
            <a:r>
              <a:rPr lang="en-US" altLang="zh-CN" sz="2000" dirty="0"/>
              <a:t>:</a:t>
            </a:r>
            <a:r>
              <a:rPr lang="zh-CN" altLang="en-US" sz="2000" dirty="0"/>
              <a:t> </a:t>
            </a:r>
            <a:r>
              <a:rPr lang="en-US" altLang="zh-CN" sz="2000" dirty="0"/>
              <a:t>0.5,</a:t>
            </a:r>
            <a:r>
              <a:rPr lang="zh-CN" altLang="en-US" sz="2000" dirty="0"/>
              <a:t> </a:t>
            </a:r>
            <a:r>
              <a:rPr lang="en-US" altLang="zh-CN" sz="2000" dirty="0" err="1"/>
              <a:t>min_df</a:t>
            </a:r>
            <a:r>
              <a:rPr lang="en-US" altLang="zh-CN" sz="2000" dirty="0"/>
              <a:t>:</a:t>
            </a:r>
            <a:r>
              <a:rPr lang="zh-CN" altLang="en-US" sz="2000" dirty="0"/>
              <a:t> </a:t>
            </a:r>
            <a:r>
              <a:rPr lang="en-US" altLang="zh-CN" sz="2000" dirty="0"/>
              <a:t>2,</a:t>
            </a:r>
            <a:r>
              <a:rPr lang="zh-CN" altLang="en-US" sz="2000" dirty="0"/>
              <a:t> </a:t>
            </a:r>
            <a:r>
              <a:rPr lang="en-US" altLang="zh-CN" sz="2000" dirty="0" err="1"/>
              <a:t>ngram_range</a:t>
            </a:r>
            <a:r>
              <a:rPr lang="en-US" altLang="zh-CN" sz="2000" dirty="0"/>
              <a:t>:</a:t>
            </a:r>
            <a:r>
              <a:rPr lang="zh-CN" altLang="en-US" sz="2000" dirty="0"/>
              <a:t> </a:t>
            </a:r>
            <a:r>
              <a:rPr lang="en-US" altLang="zh-CN" sz="2000" dirty="0"/>
              <a:t>(1,2)</a:t>
            </a:r>
          </a:p>
          <a:p>
            <a:pPr>
              <a:buFont typeface="Wingdings" charset="2"/>
              <a:buChar char="§"/>
            </a:pPr>
            <a:r>
              <a:rPr lang="en-US" altLang="zh-CN" sz="2000" dirty="0"/>
              <a:t>Train/test</a:t>
            </a:r>
            <a:r>
              <a:rPr lang="zh-CN" altLang="en-US" sz="2000" dirty="0"/>
              <a:t> </a:t>
            </a:r>
            <a:r>
              <a:rPr lang="en-US" altLang="zh-CN" sz="2000" dirty="0"/>
              <a:t>scores: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0.9985/0.8277</a:t>
            </a:r>
            <a:endParaRPr lang="en-US" altLang="zh-CN" sz="2000" dirty="0"/>
          </a:p>
          <a:p>
            <a:pPr lvl="0">
              <a:buClr>
                <a:srgbClr val="90C226"/>
              </a:buClr>
            </a:pP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3488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Evaluation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457" y="1572924"/>
            <a:ext cx="4318000" cy="332740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02" y="1572924"/>
            <a:ext cx="4318000" cy="3327400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7333" y="5047664"/>
            <a:ext cx="11126739" cy="1184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/>
              <a:t>When we compare two models, it seems that logistic regression model performs better than random forest model.</a:t>
            </a:r>
          </a:p>
          <a:p>
            <a:pPr marL="0" indent="0">
              <a:buNone/>
            </a:pPr>
            <a:r>
              <a:rPr lang="en-US" sz="1100" dirty="0"/>
              <a:t>In the logistic regression model:</a:t>
            </a:r>
          </a:p>
          <a:p>
            <a:r>
              <a:rPr lang="en-US" sz="1100" dirty="0"/>
              <a:t>The model correctly </a:t>
            </a:r>
            <a:r>
              <a:rPr lang="en-US" sz="1100" dirty="0" smtClean="0"/>
              <a:t>predi</a:t>
            </a:r>
            <a:r>
              <a:rPr lang="en-US" altLang="zh-CN" sz="1100" dirty="0" smtClean="0"/>
              <a:t>c</a:t>
            </a:r>
            <a:r>
              <a:rPr lang="en-US" sz="1100" dirty="0" smtClean="0"/>
              <a:t>ts </a:t>
            </a:r>
            <a:r>
              <a:rPr lang="en-US" sz="1100" dirty="0"/>
              <a:t>83.39% of observations.</a:t>
            </a:r>
          </a:p>
          <a:p>
            <a:r>
              <a:rPr lang="en-US" sz="1100" dirty="0"/>
              <a:t>From all posts that the model predicted to be in r/</a:t>
            </a:r>
            <a:r>
              <a:rPr lang="en-US" sz="1100" dirty="0" err="1"/>
              <a:t>seattle</a:t>
            </a:r>
            <a:r>
              <a:rPr lang="en-US" sz="1100" dirty="0"/>
              <a:t>, we have 86.67% of them correctly classified.</a:t>
            </a:r>
          </a:p>
          <a:p>
            <a:r>
              <a:rPr lang="en-US" sz="1100" dirty="0"/>
              <a:t>From all posts that are in r/</a:t>
            </a:r>
            <a:r>
              <a:rPr lang="en-US" sz="1100" dirty="0" err="1"/>
              <a:t>seattle</a:t>
            </a:r>
            <a:r>
              <a:rPr lang="en-US" sz="1100" dirty="0"/>
              <a:t>, we have 77.73% of them correctly classified.</a:t>
            </a:r>
          </a:p>
          <a:p>
            <a:r>
              <a:rPr lang="en-US" sz="1100" dirty="0"/>
              <a:t>From all posts that are in r/</a:t>
            </a:r>
            <a:r>
              <a:rPr lang="en-US" sz="1100" dirty="0" err="1"/>
              <a:t>boston</a:t>
            </a:r>
            <a:r>
              <a:rPr lang="en-US" sz="1100" dirty="0"/>
              <a:t>, we have 89.41% of them correctly classified.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525466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1461</TotalTime>
  <Words>305</Words>
  <Application>Microsoft Macintosh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Trebuchet MS</vt:lpstr>
      <vt:lpstr>Wingdings</vt:lpstr>
      <vt:lpstr>Wingdings 3</vt:lpstr>
      <vt:lpstr>华文新魏</vt:lpstr>
      <vt:lpstr>方正姚体</vt:lpstr>
      <vt:lpstr>Arial</vt:lpstr>
      <vt:lpstr>Facet</vt:lpstr>
      <vt:lpstr>Project 3:  Web APIs &amp; NLP    </vt:lpstr>
      <vt:lpstr>Problem Statement</vt:lpstr>
      <vt:lpstr>Data Collection</vt:lpstr>
      <vt:lpstr>Data Cleaning</vt:lpstr>
      <vt:lpstr>Frequent words with CountVectorizer</vt:lpstr>
      <vt:lpstr>Models</vt:lpstr>
      <vt:lpstr>Evaluation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2021-11-21T12:37:32Z</dcterms:created>
  <dcterms:modified xsi:type="dcterms:W3CDTF">2021-11-22T12:59:42Z</dcterms:modified>
</cp:coreProperties>
</file>