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9" r:id="rId6"/>
    <p:sldId id="282" r:id="rId7"/>
    <p:sldId id="273" r:id="rId8"/>
    <p:sldId id="277" r:id="rId9"/>
    <p:sldId id="272" r:id="rId10"/>
    <p:sldId id="267" r:id="rId11"/>
    <p:sldId id="278" r:id="rId12"/>
    <p:sldId id="279" r:id="rId13"/>
    <p:sldId id="268" r:id="rId14"/>
    <p:sldId id="281" r:id="rId15"/>
    <p:sldId id="280" r:id="rId16"/>
    <p:sldId id="275" r:id="rId17"/>
    <p:sldId id="266" r:id="rId18"/>
    <p:sldId id="26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86395" autoAdjust="0"/>
  </p:normalViewPr>
  <p:slideViewPr>
    <p:cSldViewPr snapToGrid="0">
      <p:cViewPr varScale="1">
        <p:scale>
          <a:sx n="78" d="100"/>
          <a:sy n="78" d="100"/>
        </p:scale>
        <p:origin x="184" y="856"/>
      </p:cViewPr>
      <p:guideLst/>
    </p:cSldViewPr>
  </p:slideViewPr>
  <p:outlineViewPr>
    <p:cViewPr>
      <p:scale>
        <a:sx n="33" d="100"/>
        <a:sy n="33" d="100"/>
      </p:scale>
      <p:origin x="0" y="-5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0F4AF-5745-416D-BB31-6F6FC5BE8B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82958DC-6743-4DD3-9836-8659C0C782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Concurrency (of course)</a:t>
          </a:r>
        </a:p>
      </dgm:t>
    </dgm:pt>
    <dgm:pt modelId="{CF5625C5-8D39-4138-8772-FF9F9AD7D0CF}" type="parTrans" cxnId="{D25C8421-0645-4423-8C06-8284D41BD5D8}">
      <dgm:prSet/>
      <dgm:spPr/>
      <dgm:t>
        <a:bodyPr/>
        <a:lstStyle/>
        <a:p>
          <a:endParaRPr lang="en-US"/>
        </a:p>
      </dgm:t>
    </dgm:pt>
    <dgm:pt modelId="{327BE012-9A42-41A8-8BB6-EABA6CC43428}" type="sibTrans" cxnId="{D25C8421-0645-4423-8C06-8284D41BD5D8}">
      <dgm:prSet/>
      <dgm:spPr/>
      <dgm:t>
        <a:bodyPr/>
        <a:lstStyle/>
        <a:p>
          <a:endParaRPr lang="en-US"/>
        </a:p>
      </dgm:t>
    </dgm:pt>
    <dgm:pt modelId="{473F2C23-0003-4684-9694-F2688A3CB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Functions as first-class types</a:t>
          </a:r>
        </a:p>
      </dgm:t>
    </dgm:pt>
    <dgm:pt modelId="{1DA85C18-E700-46A0-919D-589C9ADAEFD6}" type="parTrans" cxnId="{533A52BA-7DF1-4D96-B81D-4FF3FE77A9B7}">
      <dgm:prSet/>
      <dgm:spPr/>
      <dgm:t>
        <a:bodyPr/>
        <a:lstStyle/>
        <a:p>
          <a:endParaRPr lang="en-US"/>
        </a:p>
      </dgm:t>
    </dgm:pt>
    <dgm:pt modelId="{C7B6985C-0FDE-4D09-A1D3-9FE44BF93691}" type="sibTrans" cxnId="{533A52BA-7DF1-4D96-B81D-4FF3FE77A9B7}">
      <dgm:prSet/>
      <dgm:spPr/>
      <dgm:t>
        <a:bodyPr/>
        <a:lstStyle/>
        <a:p>
          <a:endParaRPr lang="en-US"/>
        </a:p>
      </dgm:t>
    </dgm:pt>
    <dgm:pt modelId="{449FEF9E-2AA4-4D50-AEAE-B8BECEA315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Memory Management/Garbage Collection</a:t>
          </a:r>
        </a:p>
      </dgm:t>
    </dgm:pt>
    <dgm:pt modelId="{A42EA533-9DD3-4290-AA96-EE23787DDE67}" type="sibTrans" cxnId="{57F8EBAA-9831-4743-B2AC-036783955D0F}">
      <dgm:prSet/>
      <dgm:spPr/>
      <dgm:t>
        <a:bodyPr/>
        <a:lstStyle/>
        <a:p>
          <a:endParaRPr lang="en-US"/>
        </a:p>
      </dgm:t>
    </dgm:pt>
    <dgm:pt modelId="{277FEB48-A2F3-42DB-8D58-613A235CC0D5}" type="parTrans" cxnId="{57F8EBAA-9831-4743-B2AC-036783955D0F}">
      <dgm:prSet/>
      <dgm:spPr/>
      <dgm:t>
        <a:bodyPr/>
        <a:lstStyle/>
        <a:p>
          <a:endParaRPr lang="en-US"/>
        </a:p>
      </dgm:t>
    </dgm:pt>
    <dgm:pt modelId="{BC61046B-8025-40BB-8E10-F6E0A2151E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Generics for reusability across types</a:t>
          </a:r>
        </a:p>
      </dgm:t>
    </dgm:pt>
    <dgm:pt modelId="{2FBB4982-3692-421F-AFC4-F5C5AA19B590}" type="parTrans" cxnId="{4CC060D4-EAF3-43FA-95BF-2E7DE59C408E}">
      <dgm:prSet/>
      <dgm:spPr/>
      <dgm:t>
        <a:bodyPr/>
        <a:lstStyle/>
        <a:p>
          <a:endParaRPr lang="en-US"/>
        </a:p>
      </dgm:t>
    </dgm:pt>
    <dgm:pt modelId="{E11C1786-FBBB-4B8A-BE98-27EF166CC22E}" type="sibTrans" cxnId="{4CC060D4-EAF3-43FA-95BF-2E7DE59C408E}">
      <dgm:prSet/>
      <dgm:spPr/>
      <dgm:t>
        <a:bodyPr/>
        <a:lstStyle/>
        <a:p>
          <a:endParaRPr lang="en-US"/>
        </a:p>
      </dgm:t>
    </dgm:pt>
    <dgm:pt modelId="{A4CE0967-9A21-4D99-9F11-8E4E7CC789E3}" type="pres">
      <dgm:prSet presAssocID="{7BE0F4AF-5745-416D-BB31-6F6FC5BE8B6D}" presName="root" presStyleCnt="0">
        <dgm:presLayoutVars>
          <dgm:dir/>
          <dgm:resizeHandles val="exact"/>
        </dgm:presLayoutVars>
      </dgm:prSet>
      <dgm:spPr/>
    </dgm:pt>
    <dgm:pt modelId="{0ED3116C-4C84-4C68-A1ED-8E27E4ECB318}" type="pres">
      <dgm:prSet presAssocID="{A82958DC-6743-4DD3-9836-8659C0C782D4}" presName="compNode" presStyleCnt="0"/>
      <dgm:spPr/>
    </dgm:pt>
    <dgm:pt modelId="{D34A6751-FC6E-443D-9894-E07C74936FE4}" type="pres">
      <dgm:prSet presAssocID="{A82958DC-6743-4DD3-9836-8659C0C782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ggler with solid fill"/>
        </a:ext>
      </dgm:extLst>
    </dgm:pt>
    <dgm:pt modelId="{F83678D2-859E-4EC8-87D4-660E643058BC}" type="pres">
      <dgm:prSet presAssocID="{A82958DC-6743-4DD3-9836-8659C0C782D4}" presName="spaceRect" presStyleCnt="0"/>
      <dgm:spPr/>
    </dgm:pt>
    <dgm:pt modelId="{9041D049-B90F-4451-981B-A4BDA41166CA}" type="pres">
      <dgm:prSet presAssocID="{A82958DC-6743-4DD3-9836-8659C0C782D4}" presName="textRect" presStyleLbl="revTx" presStyleIdx="0" presStyleCnt="4">
        <dgm:presLayoutVars>
          <dgm:chMax val="1"/>
          <dgm:chPref val="1"/>
        </dgm:presLayoutVars>
      </dgm:prSet>
      <dgm:spPr/>
    </dgm:pt>
    <dgm:pt modelId="{F2989517-ACAC-4C31-A1BC-27FEECD4827E}" type="pres">
      <dgm:prSet presAssocID="{327BE012-9A42-41A8-8BB6-EABA6CC43428}" presName="sibTrans" presStyleCnt="0"/>
      <dgm:spPr/>
    </dgm:pt>
    <dgm:pt modelId="{3B4C7A24-F224-4E14-B85C-C9F4C7EFED7E}" type="pres">
      <dgm:prSet presAssocID="{449FEF9E-2AA4-4D50-AEAE-B8BECEA31512}" presName="compNode" presStyleCnt="0"/>
      <dgm:spPr/>
    </dgm:pt>
    <dgm:pt modelId="{75C03CEC-E897-42CB-B71C-5A5ED2B5A2E1}" type="pres">
      <dgm:prSet presAssocID="{449FEF9E-2AA4-4D50-AEAE-B8BECEA315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outline"/>
        </a:ext>
      </dgm:extLst>
    </dgm:pt>
    <dgm:pt modelId="{2C43DC56-FEEA-4E87-9A78-FA88B46BAA26}" type="pres">
      <dgm:prSet presAssocID="{449FEF9E-2AA4-4D50-AEAE-B8BECEA31512}" presName="spaceRect" presStyleCnt="0"/>
      <dgm:spPr/>
    </dgm:pt>
    <dgm:pt modelId="{8F8C8E6F-FD2A-40DD-AAF7-E7BB8CE48D22}" type="pres">
      <dgm:prSet presAssocID="{449FEF9E-2AA4-4D50-AEAE-B8BECEA31512}" presName="textRect" presStyleLbl="revTx" presStyleIdx="1" presStyleCnt="4">
        <dgm:presLayoutVars>
          <dgm:chMax val="1"/>
          <dgm:chPref val="1"/>
        </dgm:presLayoutVars>
      </dgm:prSet>
      <dgm:spPr/>
    </dgm:pt>
    <dgm:pt modelId="{ADD3345B-1039-446A-9141-1D3DB707D9CC}" type="pres">
      <dgm:prSet presAssocID="{A42EA533-9DD3-4290-AA96-EE23787DDE67}" presName="sibTrans" presStyleCnt="0"/>
      <dgm:spPr/>
    </dgm:pt>
    <dgm:pt modelId="{A2530263-9AD1-4441-AA8F-D516FC88C7D4}" type="pres">
      <dgm:prSet presAssocID="{473F2C23-0003-4684-9694-F2688A3CB958}" presName="compNode" presStyleCnt="0"/>
      <dgm:spPr/>
    </dgm:pt>
    <dgm:pt modelId="{44314D50-E1C4-4795-BA6C-96ACC7E9C1EB}" type="pres">
      <dgm:prSet presAssocID="{473F2C23-0003-4684-9694-F2688A3CB9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ic Wand Auto outline"/>
        </a:ext>
      </dgm:extLst>
    </dgm:pt>
    <dgm:pt modelId="{46397796-6161-4F45-B110-03EE77AE3A94}" type="pres">
      <dgm:prSet presAssocID="{473F2C23-0003-4684-9694-F2688A3CB958}" presName="spaceRect" presStyleCnt="0"/>
      <dgm:spPr/>
    </dgm:pt>
    <dgm:pt modelId="{5DD3A51A-A37F-41C7-9059-42CD9A531E8B}" type="pres">
      <dgm:prSet presAssocID="{473F2C23-0003-4684-9694-F2688A3CB958}" presName="textRect" presStyleLbl="revTx" presStyleIdx="2" presStyleCnt="4">
        <dgm:presLayoutVars>
          <dgm:chMax val="1"/>
          <dgm:chPref val="1"/>
        </dgm:presLayoutVars>
      </dgm:prSet>
      <dgm:spPr/>
    </dgm:pt>
    <dgm:pt modelId="{DBD9B7EE-A9D1-47D0-AA23-467CD761F418}" type="pres">
      <dgm:prSet presAssocID="{C7B6985C-0FDE-4D09-A1D3-9FE44BF93691}" presName="sibTrans" presStyleCnt="0"/>
      <dgm:spPr/>
    </dgm:pt>
    <dgm:pt modelId="{153486F1-0E0F-462B-BB6D-E4BD6F19B79E}" type="pres">
      <dgm:prSet presAssocID="{BC61046B-8025-40BB-8E10-F6E0A2151E9E}" presName="compNode" presStyleCnt="0"/>
      <dgm:spPr/>
    </dgm:pt>
    <dgm:pt modelId="{E60A63E9-1F39-48E5-9E45-3EE3832688C9}" type="pres">
      <dgm:prSet presAssocID="{BC61046B-8025-40BB-8E10-F6E0A2151E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 with solid fill"/>
        </a:ext>
      </dgm:extLst>
    </dgm:pt>
    <dgm:pt modelId="{6E5743F6-09D5-4A44-8F13-60D48DCC0FB6}" type="pres">
      <dgm:prSet presAssocID="{BC61046B-8025-40BB-8E10-F6E0A2151E9E}" presName="spaceRect" presStyleCnt="0"/>
      <dgm:spPr/>
    </dgm:pt>
    <dgm:pt modelId="{A6015EB4-D690-4434-827C-E2464323FD72}" type="pres">
      <dgm:prSet presAssocID="{BC61046B-8025-40BB-8E10-F6E0A2151E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83E1E1F-BF23-4BEA-9CB0-40D72DFD553F}" type="presOf" srcId="{473F2C23-0003-4684-9694-F2688A3CB958}" destId="{5DD3A51A-A37F-41C7-9059-42CD9A531E8B}" srcOrd="0" destOrd="0" presId="urn:microsoft.com/office/officeart/2018/2/layout/IconLabelList"/>
    <dgm:cxn modelId="{D25C8421-0645-4423-8C06-8284D41BD5D8}" srcId="{7BE0F4AF-5745-416D-BB31-6F6FC5BE8B6D}" destId="{A82958DC-6743-4DD3-9836-8659C0C782D4}" srcOrd="0" destOrd="0" parTransId="{CF5625C5-8D39-4138-8772-FF9F9AD7D0CF}" sibTransId="{327BE012-9A42-41A8-8BB6-EABA6CC43428}"/>
    <dgm:cxn modelId="{52315624-20EB-484B-ABAF-1C5C304C5AE5}" type="presOf" srcId="{BC61046B-8025-40BB-8E10-F6E0A2151E9E}" destId="{A6015EB4-D690-4434-827C-E2464323FD72}" srcOrd="0" destOrd="0" presId="urn:microsoft.com/office/officeart/2018/2/layout/IconLabelList"/>
    <dgm:cxn modelId="{C1CB014D-504C-4E0F-AF2D-59C36AE07B49}" type="presOf" srcId="{7BE0F4AF-5745-416D-BB31-6F6FC5BE8B6D}" destId="{A4CE0967-9A21-4D99-9F11-8E4E7CC789E3}" srcOrd="0" destOrd="0" presId="urn:microsoft.com/office/officeart/2018/2/layout/IconLabelList"/>
    <dgm:cxn modelId="{54031F76-FC1D-4749-BCD8-C3DD2C83FF67}" type="presOf" srcId="{A82958DC-6743-4DD3-9836-8659C0C782D4}" destId="{9041D049-B90F-4451-981B-A4BDA41166CA}" srcOrd="0" destOrd="0" presId="urn:microsoft.com/office/officeart/2018/2/layout/IconLabelList"/>
    <dgm:cxn modelId="{B0AC438B-E606-481A-A674-A79AEB309B0F}" type="presOf" srcId="{449FEF9E-2AA4-4D50-AEAE-B8BECEA31512}" destId="{8F8C8E6F-FD2A-40DD-AAF7-E7BB8CE48D22}" srcOrd="0" destOrd="0" presId="urn:microsoft.com/office/officeart/2018/2/layout/IconLabelList"/>
    <dgm:cxn modelId="{57F8EBAA-9831-4743-B2AC-036783955D0F}" srcId="{7BE0F4AF-5745-416D-BB31-6F6FC5BE8B6D}" destId="{449FEF9E-2AA4-4D50-AEAE-B8BECEA31512}" srcOrd="1" destOrd="0" parTransId="{277FEB48-A2F3-42DB-8D58-613A235CC0D5}" sibTransId="{A42EA533-9DD3-4290-AA96-EE23787DDE67}"/>
    <dgm:cxn modelId="{533A52BA-7DF1-4D96-B81D-4FF3FE77A9B7}" srcId="{7BE0F4AF-5745-416D-BB31-6F6FC5BE8B6D}" destId="{473F2C23-0003-4684-9694-F2688A3CB958}" srcOrd="2" destOrd="0" parTransId="{1DA85C18-E700-46A0-919D-589C9ADAEFD6}" sibTransId="{C7B6985C-0FDE-4D09-A1D3-9FE44BF93691}"/>
    <dgm:cxn modelId="{4CC060D4-EAF3-43FA-95BF-2E7DE59C408E}" srcId="{7BE0F4AF-5745-416D-BB31-6F6FC5BE8B6D}" destId="{BC61046B-8025-40BB-8E10-F6E0A2151E9E}" srcOrd="3" destOrd="0" parTransId="{2FBB4982-3692-421F-AFC4-F5C5AA19B590}" sibTransId="{E11C1786-FBBB-4B8A-BE98-27EF166CC22E}"/>
    <dgm:cxn modelId="{9597A9E8-9AD9-4EB2-9B7A-8B0ADCB81CF0}" type="presParOf" srcId="{A4CE0967-9A21-4D99-9F11-8E4E7CC789E3}" destId="{0ED3116C-4C84-4C68-A1ED-8E27E4ECB318}" srcOrd="0" destOrd="0" presId="urn:microsoft.com/office/officeart/2018/2/layout/IconLabelList"/>
    <dgm:cxn modelId="{4D5F7749-1E98-42AF-8D5B-125897056250}" type="presParOf" srcId="{0ED3116C-4C84-4C68-A1ED-8E27E4ECB318}" destId="{D34A6751-FC6E-443D-9894-E07C74936FE4}" srcOrd="0" destOrd="0" presId="urn:microsoft.com/office/officeart/2018/2/layout/IconLabelList"/>
    <dgm:cxn modelId="{FB3DB6FD-EAAE-425C-88BD-00494B9C3E89}" type="presParOf" srcId="{0ED3116C-4C84-4C68-A1ED-8E27E4ECB318}" destId="{F83678D2-859E-4EC8-87D4-660E643058BC}" srcOrd="1" destOrd="0" presId="urn:microsoft.com/office/officeart/2018/2/layout/IconLabelList"/>
    <dgm:cxn modelId="{5E7D27C3-9D39-4AA1-AE3A-6B6AB4770FCE}" type="presParOf" srcId="{0ED3116C-4C84-4C68-A1ED-8E27E4ECB318}" destId="{9041D049-B90F-4451-981B-A4BDA41166CA}" srcOrd="2" destOrd="0" presId="urn:microsoft.com/office/officeart/2018/2/layout/IconLabelList"/>
    <dgm:cxn modelId="{2C4115A0-60F8-414B-8A3B-0DA342E1AB55}" type="presParOf" srcId="{A4CE0967-9A21-4D99-9F11-8E4E7CC789E3}" destId="{F2989517-ACAC-4C31-A1BC-27FEECD4827E}" srcOrd="1" destOrd="0" presId="urn:microsoft.com/office/officeart/2018/2/layout/IconLabelList"/>
    <dgm:cxn modelId="{31F7353C-E721-469F-9C6D-E5D5F1CB7B57}" type="presParOf" srcId="{A4CE0967-9A21-4D99-9F11-8E4E7CC789E3}" destId="{3B4C7A24-F224-4E14-B85C-C9F4C7EFED7E}" srcOrd="2" destOrd="0" presId="urn:microsoft.com/office/officeart/2018/2/layout/IconLabelList"/>
    <dgm:cxn modelId="{79E2C29F-868B-433D-99F3-E4A0927D0240}" type="presParOf" srcId="{3B4C7A24-F224-4E14-B85C-C9F4C7EFED7E}" destId="{75C03CEC-E897-42CB-B71C-5A5ED2B5A2E1}" srcOrd="0" destOrd="0" presId="urn:microsoft.com/office/officeart/2018/2/layout/IconLabelList"/>
    <dgm:cxn modelId="{9BCB7F2E-CF25-4F04-BC31-83E015AE44BE}" type="presParOf" srcId="{3B4C7A24-F224-4E14-B85C-C9F4C7EFED7E}" destId="{2C43DC56-FEEA-4E87-9A78-FA88B46BAA26}" srcOrd="1" destOrd="0" presId="urn:microsoft.com/office/officeart/2018/2/layout/IconLabelList"/>
    <dgm:cxn modelId="{016B5734-8E4B-4048-84D4-798B3632529B}" type="presParOf" srcId="{3B4C7A24-F224-4E14-B85C-C9F4C7EFED7E}" destId="{8F8C8E6F-FD2A-40DD-AAF7-E7BB8CE48D22}" srcOrd="2" destOrd="0" presId="urn:microsoft.com/office/officeart/2018/2/layout/IconLabelList"/>
    <dgm:cxn modelId="{907D2A53-D0A3-4650-B54D-B2903F7E7A58}" type="presParOf" srcId="{A4CE0967-9A21-4D99-9F11-8E4E7CC789E3}" destId="{ADD3345B-1039-446A-9141-1D3DB707D9CC}" srcOrd="3" destOrd="0" presId="urn:microsoft.com/office/officeart/2018/2/layout/IconLabelList"/>
    <dgm:cxn modelId="{90EE678D-CC06-4463-8D6E-1049A2BFBAE4}" type="presParOf" srcId="{A4CE0967-9A21-4D99-9F11-8E4E7CC789E3}" destId="{A2530263-9AD1-4441-AA8F-D516FC88C7D4}" srcOrd="4" destOrd="0" presId="urn:microsoft.com/office/officeart/2018/2/layout/IconLabelList"/>
    <dgm:cxn modelId="{AEC008FF-3970-4EC6-91C1-8FEB5966EF9F}" type="presParOf" srcId="{A2530263-9AD1-4441-AA8F-D516FC88C7D4}" destId="{44314D50-E1C4-4795-BA6C-96ACC7E9C1EB}" srcOrd="0" destOrd="0" presId="urn:microsoft.com/office/officeart/2018/2/layout/IconLabelList"/>
    <dgm:cxn modelId="{77207648-8B16-4142-89AF-E568B53A7D92}" type="presParOf" srcId="{A2530263-9AD1-4441-AA8F-D516FC88C7D4}" destId="{46397796-6161-4F45-B110-03EE77AE3A94}" srcOrd="1" destOrd="0" presId="urn:microsoft.com/office/officeart/2018/2/layout/IconLabelList"/>
    <dgm:cxn modelId="{D0166F91-7A77-479F-876C-2BC4AE338C38}" type="presParOf" srcId="{A2530263-9AD1-4441-AA8F-D516FC88C7D4}" destId="{5DD3A51A-A37F-41C7-9059-42CD9A531E8B}" srcOrd="2" destOrd="0" presId="urn:microsoft.com/office/officeart/2018/2/layout/IconLabelList"/>
    <dgm:cxn modelId="{118BF160-3053-4D1A-A7F6-F88200F6A7A7}" type="presParOf" srcId="{A4CE0967-9A21-4D99-9F11-8E4E7CC789E3}" destId="{DBD9B7EE-A9D1-47D0-AA23-467CD761F418}" srcOrd="5" destOrd="0" presId="urn:microsoft.com/office/officeart/2018/2/layout/IconLabelList"/>
    <dgm:cxn modelId="{D9E3044F-7193-4A7A-8856-C798A7B0DDC4}" type="presParOf" srcId="{A4CE0967-9A21-4D99-9F11-8E4E7CC789E3}" destId="{153486F1-0E0F-462B-BB6D-E4BD6F19B79E}" srcOrd="6" destOrd="0" presId="urn:microsoft.com/office/officeart/2018/2/layout/IconLabelList"/>
    <dgm:cxn modelId="{FF7F5E58-8531-4C28-AAA8-EC2B2C75B93D}" type="presParOf" srcId="{153486F1-0E0F-462B-BB6D-E4BD6F19B79E}" destId="{E60A63E9-1F39-48E5-9E45-3EE3832688C9}" srcOrd="0" destOrd="0" presId="urn:microsoft.com/office/officeart/2018/2/layout/IconLabelList"/>
    <dgm:cxn modelId="{678B706E-2F08-42EF-89E4-EA9C63C0D1E3}" type="presParOf" srcId="{153486F1-0E0F-462B-BB6D-E4BD6F19B79E}" destId="{6E5743F6-09D5-4A44-8F13-60D48DCC0FB6}" srcOrd="1" destOrd="0" presId="urn:microsoft.com/office/officeart/2018/2/layout/IconLabelList"/>
    <dgm:cxn modelId="{F67186DF-58AA-4A49-9394-8640D2CDC430}" type="presParOf" srcId="{153486F1-0E0F-462B-BB6D-E4BD6F19B79E}" destId="{A6015EB4-D690-4434-827C-E2464323FD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83485-8D67-3F43-8866-89FA45BEB7D5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10D17D-C93F-6B49-9C6B-50180A50B41E}">
      <dgm:prSet phldrT="[Text]"/>
      <dgm:spPr/>
      <dgm:t>
        <a:bodyPr/>
        <a:lstStyle/>
        <a:p>
          <a:r>
            <a:rPr lang="en-US" dirty="0"/>
            <a:t>Next Population</a:t>
          </a:r>
        </a:p>
      </dgm:t>
    </dgm:pt>
    <dgm:pt modelId="{01B56040-A2F2-0348-8882-B75664FEEB89}" type="parTrans" cxnId="{C004AFE2-7962-054E-9D00-154482219391}">
      <dgm:prSet/>
      <dgm:spPr/>
      <dgm:t>
        <a:bodyPr/>
        <a:lstStyle/>
        <a:p>
          <a:endParaRPr lang="en-US"/>
        </a:p>
      </dgm:t>
    </dgm:pt>
    <dgm:pt modelId="{24B440EC-4B3A-4F48-B4D2-0D10632E0362}" type="sibTrans" cxnId="{C004AFE2-7962-054E-9D00-154482219391}">
      <dgm:prSet/>
      <dgm:spPr/>
      <dgm:t>
        <a:bodyPr/>
        <a:lstStyle/>
        <a:p>
          <a:endParaRPr lang="en-US"/>
        </a:p>
      </dgm:t>
    </dgm:pt>
    <dgm:pt modelId="{B2277771-F6BC-5449-8F69-1F0FD78DF568}">
      <dgm:prSet phldrT="[Text]"/>
      <dgm:spPr/>
      <dgm:t>
        <a:bodyPr/>
        <a:lstStyle/>
        <a:p>
          <a:r>
            <a:rPr lang="en-US" dirty="0"/>
            <a:t>Selection</a:t>
          </a:r>
        </a:p>
      </dgm:t>
    </dgm:pt>
    <dgm:pt modelId="{EF4DEB44-9821-E14D-AA25-357C4682DE20}" type="parTrans" cxnId="{7DD69F17-C96C-7745-856A-C32D0B3A0118}">
      <dgm:prSet/>
      <dgm:spPr/>
      <dgm:t>
        <a:bodyPr/>
        <a:lstStyle/>
        <a:p>
          <a:endParaRPr lang="en-US"/>
        </a:p>
      </dgm:t>
    </dgm:pt>
    <dgm:pt modelId="{23C05FA9-1757-764D-8F68-B23B96578DBE}" type="sibTrans" cxnId="{7DD69F17-C96C-7745-856A-C32D0B3A0118}">
      <dgm:prSet/>
      <dgm:spPr/>
      <dgm:t>
        <a:bodyPr/>
        <a:lstStyle/>
        <a:p>
          <a:endParaRPr lang="en-US"/>
        </a:p>
      </dgm:t>
    </dgm:pt>
    <dgm:pt modelId="{70C40316-6D50-B241-9BAB-C69818FE4B23}">
      <dgm:prSet phldrT="[Text]"/>
      <dgm:spPr/>
      <dgm:t>
        <a:bodyPr/>
        <a:lstStyle/>
        <a:p>
          <a:r>
            <a:rPr lang="en-US" dirty="0"/>
            <a:t>Mutation</a:t>
          </a:r>
        </a:p>
      </dgm:t>
    </dgm:pt>
    <dgm:pt modelId="{70B48FDE-80A8-A847-9117-A7AFDF59F9FE}" type="parTrans" cxnId="{99072DE7-9C6B-9B48-9B74-FC008E1FDD18}">
      <dgm:prSet/>
      <dgm:spPr/>
      <dgm:t>
        <a:bodyPr/>
        <a:lstStyle/>
        <a:p>
          <a:endParaRPr lang="en-US"/>
        </a:p>
      </dgm:t>
    </dgm:pt>
    <dgm:pt modelId="{BF357A4D-C9C4-3543-A251-0E61C8F5CE93}" type="sibTrans" cxnId="{99072DE7-9C6B-9B48-9B74-FC008E1FDD18}">
      <dgm:prSet/>
      <dgm:spPr/>
      <dgm:t>
        <a:bodyPr/>
        <a:lstStyle/>
        <a:p>
          <a:endParaRPr lang="en-US"/>
        </a:p>
      </dgm:t>
    </dgm:pt>
    <dgm:pt modelId="{FFA42496-5B2F-8D4B-AB4B-6BDDA5503A8D}">
      <dgm:prSet phldrT="[Text]"/>
      <dgm:spPr/>
      <dgm:t>
        <a:bodyPr/>
        <a:lstStyle/>
        <a:p>
          <a:r>
            <a:rPr lang="en-US" dirty="0"/>
            <a:t>Determine Fitness</a:t>
          </a:r>
        </a:p>
      </dgm:t>
    </dgm:pt>
    <dgm:pt modelId="{191ACFDA-46AE-9345-BA04-1EC6A6D3D44A}" type="parTrans" cxnId="{3D8BDD6C-79A8-4448-8B6E-80D5D410D68F}">
      <dgm:prSet/>
      <dgm:spPr/>
      <dgm:t>
        <a:bodyPr/>
        <a:lstStyle/>
        <a:p>
          <a:endParaRPr lang="en-US"/>
        </a:p>
      </dgm:t>
    </dgm:pt>
    <dgm:pt modelId="{E027DBBE-53F6-024E-BFA4-6F3D9E811C47}" type="sibTrans" cxnId="{3D8BDD6C-79A8-4448-8B6E-80D5D410D68F}">
      <dgm:prSet/>
      <dgm:spPr/>
      <dgm:t>
        <a:bodyPr/>
        <a:lstStyle/>
        <a:p>
          <a:endParaRPr lang="en-US"/>
        </a:p>
      </dgm:t>
    </dgm:pt>
    <dgm:pt modelId="{C4B69988-CE74-1441-A399-8E0E565D7429}" type="pres">
      <dgm:prSet presAssocID="{54783485-8D67-3F43-8866-89FA45BEB7D5}" presName="cycle" presStyleCnt="0">
        <dgm:presLayoutVars>
          <dgm:dir/>
          <dgm:resizeHandles val="exact"/>
        </dgm:presLayoutVars>
      </dgm:prSet>
      <dgm:spPr/>
    </dgm:pt>
    <dgm:pt modelId="{35F4FE5F-5C67-B944-AF8F-F816220079CE}" type="pres">
      <dgm:prSet presAssocID="{6410D17D-C93F-6B49-9C6B-50180A50B41E}" presName="node" presStyleLbl="node1" presStyleIdx="0" presStyleCnt="4">
        <dgm:presLayoutVars>
          <dgm:bulletEnabled val="1"/>
        </dgm:presLayoutVars>
      </dgm:prSet>
      <dgm:spPr/>
    </dgm:pt>
    <dgm:pt modelId="{77CCFEA6-050D-7D42-A032-268AD6F5BC26}" type="pres">
      <dgm:prSet presAssocID="{6410D17D-C93F-6B49-9C6B-50180A50B41E}" presName="spNode" presStyleCnt="0"/>
      <dgm:spPr/>
    </dgm:pt>
    <dgm:pt modelId="{A75C855E-D826-9A4E-A7F9-393E9DA1624F}" type="pres">
      <dgm:prSet presAssocID="{24B440EC-4B3A-4F48-B4D2-0D10632E0362}" presName="sibTrans" presStyleLbl="sibTrans1D1" presStyleIdx="0" presStyleCnt="4"/>
      <dgm:spPr/>
    </dgm:pt>
    <dgm:pt modelId="{666B2BE9-F9AB-A543-A184-73B03E250FD3}" type="pres">
      <dgm:prSet presAssocID="{FFA42496-5B2F-8D4B-AB4B-6BDDA5503A8D}" presName="node" presStyleLbl="node1" presStyleIdx="1" presStyleCnt="4" custRadScaleRad="98942">
        <dgm:presLayoutVars>
          <dgm:bulletEnabled val="1"/>
        </dgm:presLayoutVars>
      </dgm:prSet>
      <dgm:spPr/>
    </dgm:pt>
    <dgm:pt modelId="{BA334B72-1CC0-BA48-B83F-02711683C09A}" type="pres">
      <dgm:prSet presAssocID="{FFA42496-5B2F-8D4B-AB4B-6BDDA5503A8D}" presName="spNode" presStyleCnt="0"/>
      <dgm:spPr/>
    </dgm:pt>
    <dgm:pt modelId="{8E8255AD-704B-2147-8096-F199A1A4CBF2}" type="pres">
      <dgm:prSet presAssocID="{E027DBBE-53F6-024E-BFA4-6F3D9E811C47}" presName="sibTrans" presStyleLbl="sibTrans1D1" presStyleIdx="1" presStyleCnt="4"/>
      <dgm:spPr/>
    </dgm:pt>
    <dgm:pt modelId="{252599BB-B304-4048-AFC2-1A414F96006C}" type="pres">
      <dgm:prSet presAssocID="{B2277771-F6BC-5449-8F69-1F0FD78DF568}" presName="node" presStyleLbl="node1" presStyleIdx="2" presStyleCnt="4">
        <dgm:presLayoutVars>
          <dgm:bulletEnabled val="1"/>
        </dgm:presLayoutVars>
      </dgm:prSet>
      <dgm:spPr/>
    </dgm:pt>
    <dgm:pt modelId="{FD5F4BF5-2767-7E45-BAED-B0BE2D4B1BD1}" type="pres">
      <dgm:prSet presAssocID="{B2277771-F6BC-5449-8F69-1F0FD78DF568}" presName="spNode" presStyleCnt="0"/>
      <dgm:spPr/>
    </dgm:pt>
    <dgm:pt modelId="{13392DFC-9C31-F14A-9E59-64D311E0539C}" type="pres">
      <dgm:prSet presAssocID="{23C05FA9-1757-764D-8F68-B23B96578DBE}" presName="sibTrans" presStyleLbl="sibTrans1D1" presStyleIdx="2" presStyleCnt="4"/>
      <dgm:spPr/>
    </dgm:pt>
    <dgm:pt modelId="{50E662BD-3895-F940-B38D-581FDEF297E8}" type="pres">
      <dgm:prSet presAssocID="{70C40316-6D50-B241-9BAB-C69818FE4B23}" presName="node" presStyleLbl="node1" presStyleIdx="3" presStyleCnt="4">
        <dgm:presLayoutVars>
          <dgm:bulletEnabled val="1"/>
        </dgm:presLayoutVars>
      </dgm:prSet>
      <dgm:spPr/>
    </dgm:pt>
    <dgm:pt modelId="{5790500D-019A-0947-84CE-5CA32D30C6E0}" type="pres">
      <dgm:prSet presAssocID="{70C40316-6D50-B241-9BAB-C69818FE4B23}" presName="spNode" presStyleCnt="0"/>
      <dgm:spPr/>
    </dgm:pt>
    <dgm:pt modelId="{95A5EC60-2131-AA4F-800C-EB8FF9E008CB}" type="pres">
      <dgm:prSet presAssocID="{BF357A4D-C9C4-3543-A251-0E61C8F5CE93}" presName="sibTrans" presStyleLbl="sibTrans1D1" presStyleIdx="3" presStyleCnt="4"/>
      <dgm:spPr/>
    </dgm:pt>
  </dgm:ptLst>
  <dgm:cxnLst>
    <dgm:cxn modelId="{7DD69F17-C96C-7745-856A-C32D0B3A0118}" srcId="{54783485-8D67-3F43-8866-89FA45BEB7D5}" destId="{B2277771-F6BC-5449-8F69-1F0FD78DF568}" srcOrd="2" destOrd="0" parTransId="{EF4DEB44-9821-E14D-AA25-357C4682DE20}" sibTransId="{23C05FA9-1757-764D-8F68-B23B96578DBE}"/>
    <dgm:cxn modelId="{385F7C24-2E34-5546-BF7C-F48F5E09CAF7}" type="presOf" srcId="{23C05FA9-1757-764D-8F68-B23B96578DBE}" destId="{13392DFC-9C31-F14A-9E59-64D311E0539C}" srcOrd="0" destOrd="0" presId="urn:microsoft.com/office/officeart/2005/8/layout/cycle5"/>
    <dgm:cxn modelId="{A21F002F-3635-404D-84B5-90CB36F25013}" type="presOf" srcId="{6410D17D-C93F-6B49-9C6B-50180A50B41E}" destId="{35F4FE5F-5C67-B944-AF8F-F816220079CE}" srcOrd="0" destOrd="0" presId="urn:microsoft.com/office/officeart/2005/8/layout/cycle5"/>
    <dgm:cxn modelId="{5AAA5E35-306C-5F46-B2A2-05A0EB44647D}" type="presOf" srcId="{24B440EC-4B3A-4F48-B4D2-0D10632E0362}" destId="{A75C855E-D826-9A4E-A7F9-393E9DA1624F}" srcOrd="0" destOrd="0" presId="urn:microsoft.com/office/officeart/2005/8/layout/cycle5"/>
    <dgm:cxn modelId="{2A000C44-4E20-CD48-97B8-DDEECC33B10F}" type="presOf" srcId="{54783485-8D67-3F43-8866-89FA45BEB7D5}" destId="{C4B69988-CE74-1441-A399-8E0E565D7429}" srcOrd="0" destOrd="0" presId="urn:microsoft.com/office/officeart/2005/8/layout/cycle5"/>
    <dgm:cxn modelId="{628EF961-E2C3-C741-A54F-1332FC5B8790}" type="presOf" srcId="{FFA42496-5B2F-8D4B-AB4B-6BDDA5503A8D}" destId="{666B2BE9-F9AB-A543-A184-73B03E250FD3}" srcOrd="0" destOrd="0" presId="urn:microsoft.com/office/officeart/2005/8/layout/cycle5"/>
    <dgm:cxn modelId="{3D8BDD6C-79A8-4448-8B6E-80D5D410D68F}" srcId="{54783485-8D67-3F43-8866-89FA45BEB7D5}" destId="{FFA42496-5B2F-8D4B-AB4B-6BDDA5503A8D}" srcOrd="1" destOrd="0" parTransId="{191ACFDA-46AE-9345-BA04-1EC6A6D3D44A}" sibTransId="{E027DBBE-53F6-024E-BFA4-6F3D9E811C47}"/>
    <dgm:cxn modelId="{4FAB1079-F827-DC4A-A34B-F8D7C2B9BB1A}" type="presOf" srcId="{E027DBBE-53F6-024E-BFA4-6F3D9E811C47}" destId="{8E8255AD-704B-2147-8096-F199A1A4CBF2}" srcOrd="0" destOrd="0" presId="urn:microsoft.com/office/officeart/2005/8/layout/cycle5"/>
    <dgm:cxn modelId="{0D629279-9AFC-EC41-B238-E3124A9053AB}" type="presOf" srcId="{B2277771-F6BC-5449-8F69-1F0FD78DF568}" destId="{252599BB-B304-4048-AFC2-1A414F96006C}" srcOrd="0" destOrd="0" presId="urn:microsoft.com/office/officeart/2005/8/layout/cycle5"/>
    <dgm:cxn modelId="{07CB60C8-AED8-1342-84C7-0DD3F2E91D46}" type="presOf" srcId="{BF357A4D-C9C4-3543-A251-0E61C8F5CE93}" destId="{95A5EC60-2131-AA4F-800C-EB8FF9E008CB}" srcOrd="0" destOrd="0" presId="urn:microsoft.com/office/officeart/2005/8/layout/cycle5"/>
    <dgm:cxn modelId="{4EC65BCB-3798-494D-A90F-744FC049A980}" type="presOf" srcId="{70C40316-6D50-B241-9BAB-C69818FE4B23}" destId="{50E662BD-3895-F940-B38D-581FDEF297E8}" srcOrd="0" destOrd="0" presId="urn:microsoft.com/office/officeart/2005/8/layout/cycle5"/>
    <dgm:cxn modelId="{C004AFE2-7962-054E-9D00-154482219391}" srcId="{54783485-8D67-3F43-8866-89FA45BEB7D5}" destId="{6410D17D-C93F-6B49-9C6B-50180A50B41E}" srcOrd="0" destOrd="0" parTransId="{01B56040-A2F2-0348-8882-B75664FEEB89}" sibTransId="{24B440EC-4B3A-4F48-B4D2-0D10632E0362}"/>
    <dgm:cxn modelId="{99072DE7-9C6B-9B48-9B74-FC008E1FDD18}" srcId="{54783485-8D67-3F43-8866-89FA45BEB7D5}" destId="{70C40316-6D50-B241-9BAB-C69818FE4B23}" srcOrd="3" destOrd="0" parTransId="{70B48FDE-80A8-A847-9117-A7AFDF59F9FE}" sibTransId="{BF357A4D-C9C4-3543-A251-0E61C8F5CE93}"/>
    <dgm:cxn modelId="{D743859D-ADA2-0C43-9299-CFA688791AD7}" type="presParOf" srcId="{C4B69988-CE74-1441-A399-8E0E565D7429}" destId="{35F4FE5F-5C67-B944-AF8F-F816220079CE}" srcOrd="0" destOrd="0" presId="urn:microsoft.com/office/officeart/2005/8/layout/cycle5"/>
    <dgm:cxn modelId="{54C0E09A-F2A7-F347-B97F-EAD6371A2E02}" type="presParOf" srcId="{C4B69988-CE74-1441-A399-8E0E565D7429}" destId="{77CCFEA6-050D-7D42-A032-268AD6F5BC26}" srcOrd="1" destOrd="0" presId="urn:microsoft.com/office/officeart/2005/8/layout/cycle5"/>
    <dgm:cxn modelId="{B7BE865F-E5A9-4847-AE14-F27E60F70218}" type="presParOf" srcId="{C4B69988-CE74-1441-A399-8E0E565D7429}" destId="{A75C855E-D826-9A4E-A7F9-393E9DA1624F}" srcOrd="2" destOrd="0" presId="urn:microsoft.com/office/officeart/2005/8/layout/cycle5"/>
    <dgm:cxn modelId="{A9E999F1-B895-0F4A-826D-EBFF7D062B1E}" type="presParOf" srcId="{C4B69988-CE74-1441-A399-8E0E565D7429}" destId="{666B2BE9-F9AB-A543-A184-73B03E250FD3}" srcOrd="3" destOrd="0" presId="urn:microsoft.com/office/officeart/2005/8/layout/cycle5"/>
    <dgm:cxn modelId="{1EDD7B56-E604-8E48-A750-543D1DB46E62}" type="presParOf" srcId="{C4B69988-CE74-1441-A399-8E0E565D7429}" destId="{BA334B72-1CC0-BA48-B83F-02711683C09A}" srcOrd="4" destOrd="0" presId="urn:microsoft.com/office/officeart/2005/8/layout/cycle5"/>
    <dgm:cxn modelId="{1EDB6E5D-8CD1-394A-BC1A-4C4D5EE66214}" type="presParOf" srcId="{C4B69988-CE74-1441-A399-8E0E565D7429}" destId="{8E8255AD-704B-2147-8096-F199A1A4CBF2}" srcOrd="5" destOrd="0" presId="urn:microsoft.com/office/officeart/2005/8/layout/cycle5"/>
    <dgm:cxn modelId="{80467CFA-AB36-5D4D-BC3B-EE0A50F90D63}" type="presParOf" srcId="{C4B69988-CE74-1441-A399-8E0E565D7429}" destId="{252599BB-B304-4048-AFC2-1A414F96006C}" srcOrd="6" destOrd="0" presId="urn:microsoft.com/office/officeart/2005/8/layout/cycle5"/>
    <dgm:cxn modelId="{AB29AD26-9456-7646-B32E-94B0BC4B8D19}" type="presParOf" srcId="{C4B69988-CE74-1441-A399-8E0E565D7429}" destId="{FD5F4BF5-2767-7E45-BAED-B0BE2D4B1BD1}" srcOrd="7" destOrd="0" presId="urn:microsoft.com/office/officeart/2005/8/layout/cycle5"/>
    <dgm:cxn modelId="{65B12488-CFDD-8047-8A41-A0BB34DA658D}" type="presParOf" srcId="{C4B69988-CE74-1441-A399-8E0E565D7429}" destId="{13392DFC-9C31-F14A-9E59-64D311E0539C}" srcOrd="8" destOrd="0" presId="urn:microsoft.com/office/officeart/2005/8/layout/cycle5"/>
    <dgm:cxn modelId="{65945FDB-02D7-364B-BDA4-1C740437621F}" type="presParOf" srcId="{C4B69988-CE74-1441-A399-8E0E565D7429}" destId="{50E662BD-3895-F940-B38D-581FDEF297E8}" srcOrd="9" destOrd="0" presId="urn:microsoft.com/office/officeart/2005/8/layout/cycle5"/>
    <dgm:cxn modelId="{CB9E8EDF-DF98-D44E-8A4C-A446A14C3657}" type="presParOf" srcId="{C4B69988-CE74-1441-A399-8E0E565D7429}" destId="{5790500D-019A-0947-84CE-5CA32D30C6E0}" srcOrd="10" destOrd="0" presId="urn:microsoft.com/office/officeart/2005/8/layout/cycle5"/>
    <dgm:cxn modelId="{9FF8F7EF-EF9E-6149-9C8E-AA4A58FB10D6}" type="presParOf" srcId="{C4B69988-CE74-1441-A399-8E0E565D7429}" destId="{95A5EC60-2131-AA4F-800C-EB8FF9E008CB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8DCB4C-E4F4-4FB2-AE63-35A37AE759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38DCB0-865D-4CB8-8C7D-4696C3B2B891}" type="pres">
      <dgm:prSet presAssocID="{5A8DCB4C-E4F4-4FB2-AE63-35A37AE75995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D7D97D5E-C227-4836-A6D8-FFEFCF9004F3}" type="presOf" srcId="{5A8DCB4C-E4F4-4FB2-AE63-35A37AE75995}" destId="{EF38DCB0-865D-4CB8-8C7D-4696C3B2B8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30D81A-3E96-4A04-81F7-C957D13BFA1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AB79FB-9BF9-4F5F-B05D-3AAE9C4DEA15}">
      <dgm:prSet/>
      <dgm:spPr/>
      <dgm:t>
        <a:bodyPr/>
        <a:lstStyle/>
        <a:p>
          <a:r>
            <a:rPr lang="en-US"/>
            <a:t>Insufficient genetic diversity</a:t>
          </a:r>
        </a:p>
      </dgm:t>
    </dgm:pt>
    <dgm:pt modelId="{CBF1277C-5234-4FC2-AA2D-B335F8521E82}" type="parTrans" cxnId="{9EBB5BCF-684C-463C-85BD-DC2ECE7E5F9F}">
      <dgm:prSet/>
      <dgm:spPr/>
      <dgm:t>
        <a:bodyPr/>
        <a:lstStyle/>
        <a:p>
          <a:endParaRPr lang="en-US"/>
        </a:p>
      </dgm:t>
    </dgm:pt>
    <dgm:pt modelId="{8A66C6B2-82FF-451C-8A66-2640C6758F42}" type="sibTrans" cxnId="{9EBB5BCF-684C-463C-85BD-DC2ECE7E5F9F}">
      <dgm:prSet/>
      <dgm:spPr/>
      <dgm:t>
        <a:bodyPr/>
        <a:lstStyle/>
        <a:p>
          <a:endParaRPr lang="en-US"/>
        </a:p>
      </dgm:t>
    </dgm:pt>
    <dgm:pt modelId="{98852221-D8CA-491D-B0A0-1C0A5817CCD3}">
      <dgm:prSet/>
      <dgm:spPr/>
      <dgm:t>
        <a:bodyPr/>
        <a:lstStyle/>
        <a:p>
          <a:r>
            <a:rPr lang="en-US"/>
            <a:t>Overly specific fitness</a:t>
          </a:r>
        </a:p>
      </dgm:t>
    </dgm:pt>
    <dgm:pt modelId="{F244F998-2D22-4A59-AAA9-463B75F5993D}" type="parTrans" cxnId="{E2CBE7AF-7564-4878-99D3-799BD8DB2B97}">
      <dgm:prSet/>
      <dgm:spPr/>
      <dgm:t>
        <a:bodyPr/>
        <a:lstStyle/>
        <a:p>
          <a:endParaRPr lang="en-US"/>
        </a:p>
      </dgm:t>
    </dgm:pt>
    <dgm:pt modelId="{08EA1DD1-C2BB-4432-9AD8-AF3F5825BB95}" type="sibTrans" cxnId="{E2CBE7AF-7564-4878-99D3-799BD8DB2B97}">
      <dgm:prSet/>
      <dgm:spPr/>
      <dgm:t>
        <a:bodyPr/>
        <a:lstStyle/>
        <a:p>
          <a:endParaRPr lang="en-US"/>
        </a:p>
      </dgm:t>
    </dgm:pt>
    <dgm:pt modelId="{206917A3-4084-447A-9B66-1BE634C9AA78}">
      <dgm:prSet/>
      <dgm:spPr/>
      <dgm:t>
        <a:bodyPr/>
        <a:lstStyle/>
        <a:p>
          <a:r>
            <a:rPr lang="en-US"/>
            <a:t>Inefficient for simple problems</a:t>
          </a:r>
        </a:p>
      </dgm:t>
    </dgm:pt>
    <dgm:pt modelId="{B73F4962-C62E-4256-961C-125CA965D8D6}" type="parTrans" cxnId="{9741DD93-908E-4CDD-811F-3689A606E872}">
      <dgm:prSet/>
      <dgm:spPr/>
      <dgm:t>
        <a:bodyPr/>
        <a:lstStyle/>
        <a:p>
          <a:endParaRPr lang="en-US"/>
        </a:p>
      </dgm:t>
    </dgm:pt>
    <dgm:pt modelId="{6936489E-3056-4408-802B-8B64D2331B68}" type="sibTrans" cxnId="{9741DD93-908E-4CDD-811F-3689A606E872}">
      <dgm:prSet/>
      <dgm:spPr/>
      <dgm:t>
        <a:bodyPr/>
        <a:lstStyle/>
        <a:p>
          <a:endParaRPr lang="en-US"/>
        </a:p>
      </dgm:t>
    </dgm:pt>
    <dgm:pt modelId="{2C49DE92-DF47-F84C-9640-55CE0DD622A2}" type="pres">
      <dgm:prSet presAssocID="{A530D81A-3E96-4A04-81F7-C957D13BFA10}" presName="vert0" presStyleCnt="0">
        <dgm:presLayoutVars>
          <dgm:dir/>
          <dgm:animOne val="branch"/>
          <dgm:animLvl val="lvl"/>
        </dgm:presLayoutVars>
      </dgm:prSet>
      <dgm:spPr/>
    </dgm:pt>
    <dgm:pt modelId="{5DAE822F-8FD6-0F4D-B962-3CBFF197E9B2}" type="pres">
      <dgm:prSet presAssocID="{42AB79FB-9BF9-4F5F-B05D-3AAE9C4DEA15}" presName="thickLine" presStyleLbl="alignNode1" presStyleIdx="0" presStyleCnt="3"/>
      <dgm:spPr/>
    </dgm:pt>
    <dgm:pt modelId="{B1EC866D-7533-AE42-8C40-BED8F846D74F}" type="pres">
      <dgm:prSet presAssocID="{42AB79FB-9BF9-4F5F-B05D-3AAE9C4DEA15}" presName="horz1" presStyleCnt="0"/>
      <dgm:spPr/>
    </dgm:pt>
    <dgm:pt modelId="{F02DCB02-834F-B94E-9100-591AB28D71BA}" type="pres">
      <dgm:prSet presAssocID="{42AB79FB-9BF9-4F5F-B05D-3AAE9C4DEA15}" presName="tx1" presStyleLbl="revTx" presStyleIdx="0" presStyleCnt="3"/>
      <dgm:spPr/>
    </dgm:pt>
    <dgm:pt modelId="{DC3E589B-E91D-6C43-B241-79589A67A5BA}" type="pres">
      <dgm:prSet presAssocID="{42AB79FB-9BF9-4F5F-B05D-3AAE9C4DEA15}" presName="vert1" presStyleCnt="0"/>
      <dgm:spPr/>
    </dgm:pt>
    <dgm:pt modelId="{A77C3936-5F6E-5D4E-B3CC-1A9860C60586}" type="pres">
      <dgm:prSet presAssocID="{98852221-D8CA-491D-B0A0-1C0A5817CCD3}" presName="thickLine" presStyleLbl="alignNode1" presStyleIdx="1" presStyleCnt="3"/>
      <dgm:spPr/>
    </dgm:pt>
    <dgm:pt modelId="{3C923515-68C0-D24E-8271-9F8A39CD6214}" type="pres">
      <dgm:prSet presAssocID="{98852221-D8CA-491D-B0A0-1C0A5817CCD3}" presName="horz1" presStyleCnt="0"/>
      <dgm:spPr/>
    </dgm:pt>
    <dgm:pt modelId="{7BFB0C16-7008-E949-BD82-4517CFC8C8CF}" type="pres">
      <dgm:prSet presAssocID="{98852221-D8CA-491D-B0A0-1C0A5817CCD3}" presName="tx1" presStyleLbl="revTx" presStyleIdx="1" presStyleCnt="3"/>
      <dgm:spPr/>
    </dgm:pt>
    <dgm:pt modelId="{2061262C-C88F-7646-A7E0-C7FC1554C3CD}" type="pres">
      <dgm:prSet presAssocID="{98852221-D8CA-491D-B0A0-1C0A5817CCD3}" presName="vert1" presStyleCnt="0"/>
      <dgm:spPr/>
    </dgm:pt>
    <dgm:pt modelId="{3DBB3C0B-5099-ED4F-AE04-3A208E7237E6}" type="pres">
      <dgm:prSet presAssocID="{206917A3-4084-447A-9B66-1BE634C9AA78}" presName="thickLine" presStyleLbl="alignNode1" presStyleIdx="2" presStyleCnt="3"/>
      <dgm:spPr/>
    </dgm:pt>
    <dgm:pt modelId="{DC66BDB4-7C75-DE48-A1AA-4E820338D59A}" type="pres">
      <dgm:prSet presAssocID="{206917A3-4084-447A-9B66-1BE634C9AA78}" presName="horz1" presStyleCnt="0"/>
      <dgm:spPr/>
    </dgm:pt>
    <dgm:pt modelId="{42EF9795-82DB-2848-ADE6-B11C564EA755}" type="pres">
      <dgm:prSet presAssocID="{206917A3-4084-447A-9B66-1BE634C9AA78}" presName="tx1" presStyleLbl="revTx" presStyleIdx="2" presStyleCnt="3"/>
      <dgm:spPr/>
    </dgm:pt>
    <dgm:pt modelId="{620CA740-A0EA-E84D-81B8-A20716F2F543}" type="pres">
      <dgm:prSet presAssocID="{206917A3-4084-447A-9B66-1BE634C9AA78}" presName="vert1" presStyleCnt="0"/>
      <dgm:spPr/>
    </dgm:pt>
  </dgm:ptLst>
  <dgm:cxnLst>
    <dgm:cxn modelId="{EBA41D6A-87AE-3240-8CF9-3F81C9AD3ACA}" type="presOf" srcId="{A530D81A-3E96-4A04-81F7-C957D13BFA10}" destId="{2C49DE92-DF47-F84C-9640-55CE0DD622A2}" srcOrd="0" destOrd="0" presId="urn:microsoft.com/office/officeart/2008/layout/LinedList"/>
    <dgm:cxn modelId="{BFEE5371-BFF4-8546-B72C-10E2661F15CA}" type="presOf" srcId="{42AB79FB-9BF9-4F5F-B05D-3AAE9C4DEA15}" destId="{F02DCB02-834F-B94E-9100-591AB28D71BA}" srcOrd="0" destOrd="0" presId="urn:microsoft.com/office/officeart/2008/layout/LinedList"/>
    <dgm:cxn modelId="{8FBB2E88-B3B3-8E43-B2D8-EB8C83DF1088}" type="presOf" srcId="{98852221-D8CA-491D-B0A0-1C0A5817CCD3}" destId="{7BFB0C16-7008-E949-BD82-4517CFC8C8CF}" srcOrd="0" destOrd="0" presId="urn:microsoft.com/office/officeart/2008/layout/LinedList"/>
    <dgm:cxn modelId="{9741DD93-908E-4CDD-811F-3689A606E872}" srcId="{A530D81A-3E96-4A04-81F7-C957D13BFA10}" destId="{206917A3-4084-447A-9B66-1BE634C9AA78}" srcOrd="2" destOrd="0" parTransId="{B73F4962-C62E-4256-961C-125CA965D8D6}" sibTransId="{6936489E-3056-4408-802B-8B64D2331B68}"/>
    <dgm:cxn modelId="{2EEC6DA0-80E4-1345-BFCB-19B94DEC9F98}" type="presOf" srcId="{206917A3-4084-447A-9B66-1BE634C9AA78}" destId="{42EF9795-82DB-2848-ADE6-B11C564EA755}" srcOrd="0" destOrd="0" presId="urn:microsoft.com/office/officeart/2008/layout/LinedList"/>
    <dgm:cxn modelId="{E2CBE7AF-7564-4878-99D3-799BD8DB2B97}" srcId="{A530D81A-3E96-4A04-81F7-C957D13BFA10}" destId="{98852221-D8CA-491D-B0A0-1C0A5817CCD3}" srcOrd="1" destOrd="0" parTransId="{F244F998-2D22-4A59-AAA9-463B75F5993D}" sibTransId="{08EA1DD1-C2BB-4432-9AD8-AF3F5825BB95}"/>
    <dgm:cxn modelId="{9EBB5BCF-684C-463C-85BD-DC2ECE7E5F9F}" srcId="{A530D81A-3E96-4A04-81F7-C957D13BFA10}" destId="{42AB79FB-9BF9-4F5F-B05D-3AAE9C4DEA15}" srcOrd="0" destOrd="0" parTransId="{CBF1277C-5234-4FC2-AA2D-B335F8521E82}" sibTransId="{8A66C6B2-82FF-451C-8A66-2640C6758F42}"/>
    <dgm:cxn modelId="{859DA669-8C6E-0F41-83A3-D6D8F424B12E}" type="presParOf" srcId="{2C49DE92-DF47-F84C-9640-55CE0DD622A2}" destId="{5DAE822F-8FD6-0F4D-B962-3CBFF197E9B2}" srcOrd="0" destOrd="0" presId="urn:microsoft.com/office/officeart/2008/layout/LinedList"/>
    <dgm:cxn modelId="{E200D320-5BCD-F649-9FF6-A14EDC762229}" type="presParOf" srcId="{2C49DE92-DF47-F84C-9640-55CE0DD622A2}" destId="{B1EC866D-7533-AE42-8C40-BED8F846D74F}" srcOrd="1" destOrd="0" presId="urn:microsoft.com/office/officeart/2008/layout/LinedList"/>
    <dgm:cxn modelId="{FABF5D4E-8E82-6D40-BC27-4AE1E22D5553}" type="presParOf" srcId="{B1EC866D-7533-AE42-8C40-BED8F846D74F}" destId="{F02DCB02-834F-B94E-9100-591AB28D71BA}" srcOrd="0" destOrd="0" presId="urn:microsoft.com/office/officeart/2008/layout/LinedList"/>
    <dgm:cxn modelId="{A2B0EECB-D41C-9F4A-83DB-9DF7CB48AA05}" type="presParOf" srcId="{B1EC866D-7533-AE42-8C40-BED8F846D74F}" destId="{DC3E589B-E91D-6C43-B241-79589A67A5BA}" srcOrd="1" destOrd="0" presId="urn:microsoft.com/office/officeart/2008/layout/LinedList"/>
    <dgm:cxn modelId="{9BCCC14C-E842-A642-84E3-861B4C9F813A}" type="presParOf" srcId="{2C49DE92-DF47-F84C-9640-55CE0DD622A2}" destId="{A77C3936-5F6E-5D4E-B3CC-1A9860C60586}" srcOrd="2" destOrd="0" presId="urn:microsoft.com/office/officeart/2008/layout/LinedList"/>
    <dgm:cxn modelId="{F8FF0351-CC3A-3642-A60C-6A2CB65A509F}" type="presParOf" srcId="{2C49DE92-DF47-F84C-9640-55CE0DD622A2}" destId="{3C923515-68C0-D24E-8271-9F8A39CD6214}" srcOrd="3" destOrd="0" presId="urn:microsoft.com/office/officeart/2008/layout/LinedList"/>
    <dgm:cxn modelId="{97B8B8CD-CA1C-5E4A-9FA2-DD13066FF202}" type="presParOf" srcId="{3C923515-68C0-D24E-8271-9F8A39CD6214}" destId="{7BFB0C16-7008-E949-BD82-4517CFC8C8CF}" srcOrd="0" destOrd="0" presId="urn:microsoft.com/office/officeart/2008/layout/LinedList"/>
    <dgm:cxn modelId="{BCC23430-7EFC-BB43-BB01-80FA179BABA7}" type="presParOf" srcId="{3C923515-68C0-D24E-8271-9F8A39CD6214}" destId="{2061262C-C88F-7646-A7E0-C7FC1554C3CD}" srcOrd="1" destOrd="0" presId="urn:microsoft.com/office/officeart/2008/layout/LinedList"/>
    <dgm:cxn modelId="{41BDC155-BA18-1548-9A56-B9F7E38ED388}" type="presParOf" srcId="{2C49DE92-DF47-F84C-9640-55CE0DD622A2}" destId="{3DBB3C0B-5099-ED4F-AE04-3A208E7237E6}" srcOrd="4" destOrd="0" presId="urn:microsoft.com/office/officeart/2008/layout/LinedList"/>
    <dgm:cxn modelId="{4E0ACAD3-04A0-5B48-8638-5861A35317A5}" type="presParOf" srcId="{2C49DE92-DF47-F84C-9640-55CE0DD622A2}" destId="{DC66BDB4-7C75-DE48-A1AA-4E820338D59A}" srcOrd="5" destOrd="0" presId="urn:microsoft.com/office/officeart/2008/layout/LinedList"/>
    <dgm:cxn modelId="{714F76D6-22F0-814D-8F89-7ACFB4711204}" type="presParOf" srcId="{DC66BDB4-7C75-DE48-A1AA-4E820338D59A}" destId="{42EF9795-82DB-2848-ADE6-B11C564EA755}" srcOrd="0" destOrd="0" presId="urn:microsoft.com/office/officeart/2008/layout/LinedList"/>
    <dgm:cxn modelId="{BB771028-F8DC-054B-BEC0-3E69B0A8F27B}" type="presParOf" srcId="{DC66BDB4-7C75-DE48-A1AA-4E820338D59A}" destId="{620CA740-A0EA-E84D-81B8-A20716F2F5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30D81A-3E96-4A04-81F7-C957D13BFA10}" type="doc">
      <dgm:prSet loTypeId="urn:microsoft.com/office/officeart/2008/layout/LinedLis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2AB79FB-9BF9-4F5F-B05D-3AAE9C4DEA15}">
      <dgm:prSet/>
      <dgm:spPr/>
      <dgm:t>
        <a:bodyPr/>
        <a:lstStyle/>
        <a:p>
          <a:r>
            <a:rPr lang="en-US" dirty="0"/>
            <a:t>Genetic algorithms mimic the biological process of natural selection to solve problems.</a:t>
          </a:r>
        </a:p>
      </dgm:t>
    </dgm:pt>
    <dgm:pt modelId="{CBF1277C-5234-4FC2-AA2D-B335F8521E82}" type="parTrans" cxnId="{9EBB5BCF-684C-463C-85BD-DC2ECE7E5F9F}">
      <dgm:prSet/>
      <dgm:spPr/>
      <dgm:t>
        <a:bodyPr/>
        <a:lstStyle/>
        <a:p>
          <a:endParaRPr lang="en-US"/>
        </a:p>
      </dgm:t>
    </dgm:pt>
    <dgm:pt modelId="{8A66C6B2-82FF-451C-8A66-2640C6758F42}" type="sibTrans" cxnId="{9EBB5BCF-684C-463C-85BD-DC2ECE7E5F9F}">
      <dgm:prSet/>
      <dgm:spPr/>
      <dgm:t>
        <a:bodyPr/>
        <a:lstStyle/>
        <a:p>
          <a:endParaRPr lang="en-US"/>
        </a:p>
      </dgm:t>
    </dgm:pt>
    <dgm:pt modelId="{98852221-D8CA-491D-B0A0-1C0A5817CCD3}">
      <dgm:prSet/>
      <dgm:spPr/>
      <dgm:t>
        <a:bodyPr/>
        <a:lstStyle/>
        <a:p>
          <a:r>
            <a:rPr lang="en-US" dirty="0"/>
            <a:t>Go is a very good language for implementation of genetic algorithms due to its memory efficiency, concurrency model and developer productivity</a:t>
          </a:r>
        </a:p>
      </dgm:t>
    </dgm:pt>
    <dgm:pt modelId="{F244F998-2D22-4A59-AAA9-463B75F5993D}" type="parTrans" cxnId="{E2CBE7AF-7564-4878-99D3-799BD8DB2B97}">
      <dgm:prSet/>
      <dgm:spPr/>
      <dgm:t>
        <a:bodyPr/>
        <a:lstStyle/>
        <a:p>
          <a:endParaRPr lang="en-US"/>
        </a:p>
      </dgm:t>
    </dgm:pt>
    <dgm:pt modelId="{08EA1DD1-C2BB-4432-9AD8-AF3F5825BB95}" type="sibTrans" cxnId="{E2CBE7AF-7564-4878-99D3-799BD8DB2B97}">
      <dgm:prSet/>
      <dgm:spPr/>
      <dgm:t>
        <a:bodyPr/>
        <a:lstStyle/>
        <a:p>
          <a:endParaRPr lang="en-US"/>
        </a:p>
      </dgm:t>
    </dgm:pt>
    <dgm:pt modelId="{9298EEF1-3A41-004E-A105-DC8FA0AE2695}" type="pres">
      <dgm:prSet presAssocID="{A530D81A-3E96-4A04-81F7-C957D13BFA10}" presName="vert0" presStyleCnt="0">
        <dgm:presLayoutVars>
          <dgm:dir/>
          <dgm:animOne val="branch"/>
          <dgm:animLvl val="lvl"/>
        </dgm:presLayoutVars>
      </dgm:prSet>
      <dgm:spPr/>
    </dgm:pt>
    <dgm:pt modelId="{F094E928-1B78-BA4E-81E5-08CA7F47E466}" type="pres">
      <dgm:prSet presAssocID="{42AB79FB-9BF9-4F5F-B05D-3AAE9C4DEA15}" presName="thickLine" presStyleLbl="alignNode1" presStyleIdx="0" presStyleCnt="2"/>
      <dgm:spPr/>
    </dgm:pt>
    <dgm:pt modelId="{527E4E24-28E5-F84E-ADC2-54060645C652}" type="pres">
      <dgm:prSet presAssocID="{42AB79FB-9BF9-4F5F-B05D-3AAE9C4DEA15}" presName="horz1" presStyleCnt="0"/>
      <dgm:spPr/>
    </dgm:pt>
    <dgm:pt modelId="{8B2D0A58-61AE-FE46-B74E-97EB4BC7C947}" type="pres">
      <dgm:prSet presAssocID="{42AB79FB-9BF9-4F5F-B05D-3AAE9C4DEA15}" presName="tx1" presStyleLbl="revTx" presStyleIdx="0" presStyleCnt="2"/>
      <dgm:spPr/>
    </dgm:pt>
    <dgm:pt modelId="{1B3F0286-626C-2945-8BBB-DDBDCD4F7811}" type="pres">
      <dgm:prSet presAssocID="{42AB79FB-9BF9-4F5F-B05D-3AAE9C4DEA15}" presName="vert1" presStyleCnt="0"/>
      <dgm:spPr/>
    </dgm:pt>
    <dgm:pt modelId="{5A78FDFA-3AFC-2A42-9905-D5077C5332DD}" type="pres">
      <dgm:prSet presAssocID="{98852221-D8CA-491D-B0A0-1C0A5817CCD3}" presName="thickLine" presStyleLbl="alignNode1" presStyleIdx="1" presStyleCnt="2"/>
      <dgm:spPr/>
    </dgm:pt>
    <dgm:pt modelId="{76723D10-8898-6642-B590-7466BA2353D3}" type="pres">
      <dgm:prSet presAssocID="{98852221-D8CA-491D-B0A0-1C0A5817CCD3}" presName="horz1" presStyleCnt="0"/>
      <dgm:spPr/>
    </dgm:pt>
    <dgm:pt modelId="{32596F75-0F88-8D4E-AC28-AAC203959EBC}" type="pres">
      <dgm:prSet presAssocID="{98852221-D8CA-491D-B0A0-1C0A5817CCD3}" presName="tx1" presStyleLbl="revTx" presStyleIdx="1" presStyleCnt="2"/>
      <dgm:spPr/>
    </dgm:pt>
    <dgm:pt modelId="{5376839C-2F6D-BB42-9D96-C360164B9773}" type="pres">
      <dgm:prSet presAssocID="{98852221-D8CA-491D-B0A0-1C0A5817CCD3}" presName="vert1" presStyleCnt="0"/>
      <dgm:spPr/>
    </dgm:pt>
  </dgm:ptLst>
  <dgm:cxnLst>
    <dgm:cxn modelId="{2FC14945-26DB-FB4C-B677-0252F301935F}" type="presOf" srcId="{42AB79FB-9BF9-4F5F-B05D-3AAE9C4DEA15}" destId="{8B2D0A58-61AE-FE46-B74E-97EB4BC7C947}" srcOrd="0" destOrd="0" presId="urn:microsoft.com/office/officeart/2008/layout/LinedList"/>
    <dgm:cxn modelId="{0B92A360-BA2B-A54E-9169-1985E2308BAD}" type="presOf" srcId="{98852221-D8CA-491D-B0A0-1C0A5817CCD3}" destId="{32596F75-0F88-8D4E-AC28-AAC203959EBC}" srcOrd="0" destOrd="0" presId="urn:microsoft.com/office/officeart/2008/layout/LinedList"/>
    <dgm:cxn modelId="{91C16873-CEC8-1F49-A0B3-D10275C4C5D0}" type="presOf" srcId="{A530D81A-3E96-4A04-81F7-C957D13BFA10}" destId="{9298EEF1-3A41-004E-A105-DC8FA0AE2695}" srcOrd="0" destOrd="0" presId="urn:microsoft.com/office/officeart/2008/layout/LinedList"/>
    <dgm:cxn modelId="{E2CBE7AF-7564-4878-99D3-799BD8DB2B97}" srcId="{A530D81A-3E96-4A04-81F7-C957D13BFA10}" destId="{98852221-D8CA-491D-B0A0-1C0A5817CCD3}" srcOrd="1" destOrd="0" parTransId="{F244F998-2D22-4A59-AAA9-463B75F5993D}" sibTransId="{08EA1DD1-C2BB-4432-9AD8-AF3F5825BB95}"/>
    <dgm:cxn modelId="{9EBB5BCF-684C-463C-85BD-DC2ECE7E5F9F}" srcId="{A530D81A-3E96-4A04-81F7-C957D13BFA10}" destId="{42AB79FB-9BF9-4F5F-B05D-3AAE9C4DEA15}" srcOrd="0" destOrd="0" parTransId="{CBF1277C-5234-4FC2-AA2D-B335F8521E82}" sibTransId="{8A66C6B2-82FF-451C-8A66-2640C6758F42}"/>
    <dgm:cxn modelId="{C3C696F4-1320-904F-A864-F6F33E87EFEF}" type="presParOf" srcId="{9298EEF1-3A41-004E-A105-DC8FA0AE2695}" destId="{F094E928-1B78-BA4E-81E5-08CA7F47E466}" srcOrd="0" destOrd="0" presId="urn:microsoft.com/office/officeart/2008/layout/LinedList"/>
    <dgm:cxn modelId="{376F85FD-F6C9-CD4A-9139-F81D5EBE623C}" type="presParOf" srcId="{9298EEF1-3A41-004E-A105-DC8FA0AE2695}" destId="{527E4E24-28E5-F84E-ADC2-54060645C652}" srcOrd="1" destOrd="0" presId="urn:microsoft.com/office/officeart/2008/layout/LinedList"/>
    <dgm:cxn modelId="{670D0DC8-0F2C-2347-A311-662331C3B080}" type="presParOf" srcId="{527E4E24-28E5-F84E-ADC2-54060645C652}" destId="{8B2D0A58-61AE-FE46-B74E-97EB4BC7C947}" srcOrd="0" destOrd="0" presId="urn:microsoft.com/office/officeart/2008/layout/LinedList"/>
    <dgm:cxn modelId="{3B49F802-18A4-AD41-9D65-85F6835772AD}" type="presParOf" srcId="{527E4E24-28E5-F84E-ADC2-54060645C652}" destId="{1B3F0286-626C-2945-8BBB-DDBDCD4F7811}" srcOrd="1" destOrd="0" presId="urn:microsoft.com/office/officeart/2008/layout/LinedList"/>
    <dgm:cxn modelId="{248E71D2-E749-8B4E-9A23-88DD72838C48}" type="presParOf" srcId="{9298EEF1-3A41-004E-A105-DC8FA0AE2695}" destId="{5A78FDFA-3AFC-2A42-9905-D5077C5332DD}" srcOrd="2" destOrd="0" presId="urn:microsoft.com/office/officeart/2008/layout/LinedList"/>
    <dgm:cxn modelId="{83888C59-B7E0-FC4B-868D-D69659983B13}" type="presParOf" srcId="{9298EEF1-3A41-004E-A105-DC8FA0AE2695}" destId="{76723D10-8898-6642-B590-7466BA2353D3}" srcOrd="3" destOrd="0" presId="urn:microsoft.com/office/officeart/2008/layout/LinedList"/>
    <dgm:cxn modelId="{3C99EE93-5BB2-B942-97EB-8178AB52F25C}" type="presParOf" srcId="{76723D10-8898-6642-B590-7466BA2353D3}" destId="{32596F75-0F88-8D4E-AC28-AAC203959EBC}" srcOrd="0" destOrd="0" presId="urn:microsoft.com/office/officeart/2008/layout/LinedList"/>
    <dgm:cxn modelId="{5287AA38-1C0B-F049-8C91-311F6D96C7BB}" type="presParOf" srcId="{76723D10-8898-6642-B590-7466BA2353D3}" destId="{5376839C-2F6D-BB42-9D96-C360164B97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A6751-FC6E-443D-9894-E07C74936FE4}">
      <dsp:nvSpPr>
        <dsp:cNvPr id="0" name=""/>
        <dsp:cNvSpPr/>
      </dsp:nvSpPr>
      <dsp:spPr>
        <a:xfrm>
          <a:off x="438288" y="1080616"/>
          <a:ext cx="712705" cy="712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1D049-B90F-4451-981B-A4BDA41166CA}">
      <dsp:nvSpPr>
        <dsp:cNvPr id="0" name=""/>
        <dsp:cNvSpPr/>
      </dsp:nvSpPr>
      <dsp:spPr>
        <a:xfrm>
          <a:off x="2746" y="2030974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Concurrency (of course)</a:t>
          </a:r>
        </a:p>
      </dsp:txBody>
      <dsp:txXfrm>
        <a:off x="2746" y="2030974"/>
        <a:ext cx="1583789" cy="633515"/>
      </dsp:txXfrm>
    </dsp:sp>
    <dsp:sp modelId="{75C03CEC-E897-42CB-B71C-5A5ED2B5A2E1}">
      <dsp:nvSpPr>
        <dsp:cNvPr id="0" name=""/>
        <dsp:cNvSpPr/>
      </dsp:nvSpPr>
      <dsp:spPr>
        <a:xfrm>
          <a:off x="2299240" y="1080616"/>
          <a:ext cx="712705" cy="712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C8E6F-FD2A-40DD-AAF7-E7BB8CE48D22}">
      <dsp:nvSpPr>
        <dsp:cNvPr id="0" name=""/>
        <dsp:cNvSpPr/>
      </dsp:nvSpPr>
      <dsp:spPr>
        <a:xfrm>
          <a:off x="1863698" y="2030974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Memory Management/Garbage Collection</a:t>
          </a:r>
        </a:p>
      </dsp:txBody>
      <dsp:txXfrm>
        <a:off x="1863698" y="2030974"/>
        <a:ext cx="1583789" cy="633515"/>
      </dsp:txXfrm>
    </dsp:sp>
    <dsp:sp modelId="{44314D50-E1C4-4795-BA6C-96ACC7E9C1EB}">
      <dsp:nvSpPr>
        <dsp:cNvPr id="0" name=""/>
        <dsp:cNvSpPr/>
      </dsp:nvSpPr>
      <dsp:spPr>
        <a:xfrm>
          <a:off x="4160192" y="1080616"/>
          <a:ext cx="712705" cy="7127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3A51A-A37F-41C7-9059-42CD9A531E8B}">
      <dsp:nvSpPr>
        <dsp:cNvPr id="0" name=""/>
        <dsp:cNvSpPr/>
      </dsp:nvSpPr>
      <dsp:spPr>
        <a:xfrm>
          <a:off x="3724650" y="2030974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Functions as first-class types</a:t>
          </a:r>
        </a:p>
      </dsp:txBody>
      <dsp:txXfrm>
        <a:off x="3724650" y="2030974"/>
        <a:ext cx="1583789" cy="633515"/>
      </dsp:txXfrm>
    </dsp:sp>
    <dsp:sp modelId="{E60A63E9-1F39-48E5-9E45-3EE3832688C9}">
      <dsp:nvSpPr>
        <dsp:cNvPr id="0" name=""/>
        <dsp:cNvSpPr/>
      </dsp:nvSpPr>
      <dsp:spPr>
        <a:xfrm>
          <a:off x="6021144" y="1080616"/>
          <a:ext cx="712705" cy="7127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15EB4-D690-4434-827C-E2464323FD72}">
      <dsp:nvSpPr>
        <dsp:cNvPr id="0" name=""/>
        <dsp:cNvSpPr/>
      </dsp:nvSpPr>
      <dsp:spPr>
        <a:xfrm>
          <a:off x="5585602" y="2030974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Generics for reusability across types</a:t>
          </a:r>
        </a:p>
      </dsp:txBody>
      <dsp:txXfrm>
        <a:off x="5585602" y="2030974"/>
        <a:ext cx="1583789" cy="633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4FE5F-5C67-B944-AF8F-F816220079CE}">
      <dsp:nvSpPr>
        <dsp:cNvPr id="0" name=""/>
        <dsp:cNvSpPr/>
      </dsp:nvSpPr>
      <dsp:spPr>
        <a:xfrm>
          <a:off x="4141078" y="1098"/>
          <a:ext cx="1438105" cy="934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Next Population</a:t>
          </a:r>
        </a:p>
      </dsp:txBody>
      <dsp:txXfrm>
        <a:off x="4186710" y="46730"/>
        <a:ext cx="1346841" cy="843504"/>
      </dsp:txXfrm>
    </dsp:sp>
    <dsp:sp modelId="{A75C855E-D826-9A4E-A7F9-393E9DA1624F}">
      <dsp:nvSpPr>
        <dsp:cNvPr id="0" name=""/>
        <dsp:cNvSpPr/>
      </dsp:nvSpPr>
      <dsp:spPr>
        <a:xfrm>
          <a:off x="3296645" y="457428"/>
          <a:ext cx="3085759" cy="3085759"/>
        </a:xfrm>
        <a:custGeom>
          <a:avLst/>
          <a:gdLst/>
          <a:ahLst/>
          <a:cxnLst/>
          <a:rect l="0" t="0" r="0" b="0"/>
          <a:pathLst>
            <a:path>
              <a:moveTo>
                <a:pt x="2476979" y="314899"/>
              </a:moveTo>
              <a:arcTo wR="1542879" hR="1542879" stAng="18435571" swAng="16154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B2BE9-F9AB-A543-A184-73B03E250FD3}">
      <dsp:nvSpPr>
        <dsp:cNvPr id="0" name=""/>
        <dsp:cNvSpPr/>
      </dsp:nvSpPr>
      <dsp:spPr>
        <a:xfrm>
          <a:off x="5667634" y="1543978"/>
          <a:ext cx="1438105" cy="934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Determine Fitness</a:t>
          </a:r>
        </a:p>
      </dsp:txBody>
      <dsp:txXfrm>
        <a:off x="5713266" y="1589610"/>
        <a:ext cx="1346841" cy="843504"/>
      </dsp:txXfrm>
    </dsp:sp>
    <dsp:sp modelId="{8E8255AD-704B-2147-8096-F199A1A4CBF2}">
      <dsp:nvSpPr>
        <dsp:cNvPr id="0" name=""/>
        <dsp:cNvSpPr/>
      </dsp:nvSpPr>
      <dsp:spPr>
        <a:xfrm>
          <a:off x="3296645" y="479537"/>
          <a:ext cx="3085759" cy="3085759"/>
        </a:xfrm>
        <a:custGeom>
          <a:avLst/>
          <a:gdLst/>
          <a:ahLst/>
          <a:cxnLst/>
          <a:rect l="0" t="0" r="0" b="0"/>
          <a:pathLst>
            <a:path>
              <a:moveTo>
                <a:pt x="2931768" y="2214792"/>
              </a:moveTo>
              <a:arcTo wR="1542879" hR="1542879" stAng="1548997" swAng="16154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599BB-B304-4048-AFC2-1A414F96006C}">
      <dsp:nvSpPr>
        <dsp:cNvPr id="0" name=""/>
        <dsp:cNvSpPr/>
      </dsp:nvSpPr>
      <dsp:spPr>
        <a:xfrm>
          <a:off x="4141078" y="3086858"/>
          <a:ext cx="1438105" cy="934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Selection</a:t>
          </a:r>
        </a:p>
      </dsp:txBody>
      <dsp:txXfrm>
        <a:off x="4186710" y="3132490"/>
        <a:ext cx="1346841" cy="843504"/>
      </dsp:txXfrm>
    </dsp:sp>
    <dsp:sp modelId="{13392DFC-9C31-F14A-9E59-64D311E0539C}">
      <dsp:nvSpPr>
        <dsp:cNvPr id="0" name=""/>
        <dsp:cNvSpPr/>
      </dsp:nvSpPr>
      <dsp:spPr>
        <a:xfrm>
          <a:off x="3317251" y="468482"/>
          <a:ext cx="3085759" cy="3085759"/>
        </a:xfrm>
        <a:custGeom>
          <a:avLst/>
          <a:gdLst/>
          <a:ahLst/>
          <a:cxnLst/>
          <a:rect l="0" t="0" r="0" b="0"/>
          <a:pathLst>
            <a:path>
              <a:moveTo>
                <a:pt x="625739" y="2783578"/>
              </a:moveTo>
              <a:arcTo wR="1542879" hR="1542879" stAng="7588337" swAng="163198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662BD-3895-F940-B38D-581FDEF297E8}">
      <dsp:nvSpPr>
        <dsp:cNvPr id="0" name=""/>
        <dsp:cNvSpPr/>
      </dsp:nvSpPr>
      <dsp:spPr>
        <a:xfrm>
          <a:off x="2598198" y="1543978"/>
          <a:ext cx="1438105" cy="934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Mutation</a:t>
          </a:r>
        </a:p>
      </dsp:txBody>
      <dsp:txXfrm>
        <a:off x="2643830" y="1589610"/>
        <a:ext cx="1346841" cy="843504"/>
      </dsp:txXfrm>
    </dsp:sp>
    <dsp:sp modelId="{95A5EC60-2131-AA4F-800C-EB8FF9E008CB}">
      <dsp:nvSpPr>
        <dsp:cNvPr id="0" name=""/>
        <dsp:cNvSpPr/>
      </dsp:nvSpPr>
      <dsp:spPr>
        <a:xfrm>
          <a:off x="3317251" y="468482"/>
          <a:ext cx="3085759" cy="3085759"/>
        </a:xfrm>
        <a:custGeom>
          <a:avLst/>
          <a:gdLst/>
          <a:ahLst/>
          <a:cxnLst/>
          <a:rect l="0" t="0" r="0" b="0"/>
          <a:pathLst>
            <a:path>
              <a:moveTo>
                <a:pt x="160043" y="858598"/>
              </a:moveTo>
              <a:arcTo wR="1542879" hR="1542879" stAng="12379680" swAng="163198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E822F-8FD6-0F4D-B962-3CBFF197E9B2}">
      <dsp:nvSpPr>
        <dsp:cNvPr id="0" name=""/>
        <dsp:cNvSpPr/>
      </dsp:nvSpPr>
      <dsp:spPr>
        <a:xfrm>
          <a:off x="0" y="2402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DCB02-834F-B94E-9100-591AB28D71BA}">
      <dsp:nvSpPr>
        <dsp:cNvPr id="0" name=""/>
        <dsp:cNvSpPr/>
      </dsp:nvSpPr>
      <dsp:spPr>
        <a:xfrm>
          <a:off x="0" y="2402"/>
          <a:ext cx="5641974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Insufficient genetic diversity</a:t>
          </a:r>
        </a:p>
      </dsp:txBody>
      <dsp:txXfrm>
        <a:off x="0" y="2402"/>
        <a:ext cx="5641974" cy="1638814"/>
      </dsp:txXfrm>
    </dsp:sp>
    <dsp:sp modelId="{A77C3936-5F6E-5D4E-B3CC-1A9860C60586}">
      <dsp:nvSpPr>
        <dsp:cNvPr id="0" name=""/>
        <dsp:cNvSpPr/>
      </dsp:nvSpPr>
      <dsp:spPr>
        <a:xfrm>
          <a:off x="0" y="1641217"/>
          <a:ext cx="5641974" cy="0"/>
        </a:xfrm>
        <a:prstGeom prst="line">
          <a:avLst/>
        </a:prstGeom>
        <a:solidFill>
          <a:schemeClr val="accent2">
            <a:hueOff val="56720"/>
            <a:satOff val="6519"/>
            <a:lumOff val="-5196"/>
            <a:alphaOff val="0"/>
          </a:schemeClr>
        </a:solidFill>
        <a:ln w="15875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B0C16-7008-E949-BD82-4517CFC8C8CF}">
      <dsp:nvSpPr>
        <dsp:cNvPr id="0" name=""/>
        <dsp:cNvSpPr/>
      </dsp:nvSpPr>
      <dsp:spPr>
        <a:xfrm>
          <a:off x="0" y="1641217"/>
          <a:ext cx="5641974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Overly specific fitness</a:t>
          </a:r>
        </a:p>
      </dsp:txBody>
      <dsp:txXfrm>
        <a:off x="0" y="1641217"/>
        <a:ext cx="5641974" cy="1638814"/>
      </dsp:txXfrm>
    </dsp:sp>
    <dsp:sp modelId="{3DBB3C0B-5099-ED4F-AE04-3A208E7237E6}">
      <dsp:nvSpPr>
        <dsp:cNvPr id="0" name=""/>
        <dsp:cNvSpPr/>
      </dsp:nvSpPr>
      <dsp:spPr>
        <a:xfrm>
          <a:off x="0" y="3280032"/>
          <a:ext cx="5641974" cy="0"/>
        </a:xfrm>
        <a:prstGeom prst="line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5875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F9795-82DB-2848-ADE6-B11C564EA755}">
      <dsp:nvSpPr>
        <dsp:cNvPr id="0" name=""/>
        <dsp:cNvSpPr/>
      </dsp:nvSpPr>
      <dsp:spPr>
        <a:xfrm>
          <a:off x="0" y="3280032"/>
          <a:ext cx="5641974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Inefficient for simple problems</a:t>
          </a:r>
        </a:p>
      </dsp:txBody>
      <dsp:txXfrm>
        <a:off x="0" y="3280032"/>
        <a:ext cx="5641974" cy="16388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4E928-1B78-BA4E-81E5-08CA7F47E466}">
      <dsp:nvSpPr>
        <dsp:cNvPr id="0" name=""/>
        <dsp:cNvSpPr/>
      </dsp:nvSpPr>
      <dsp:spPr>
        <a:xfrm>
          <a:off x="0" y="0"/>
          <a:ext cx="564197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D0A58-61AE-FE46-B74E-97EB4BC7C947}">
      <dsp:nvSpPr>
        <dsp:cNvPr id="0" name=""/>
        <dsp:cNvSpPr/>
      </dsp:nvSpPr>
      <dsp:spPr>
        <a:xfrm>
          <a:off x="0" y="0"/>
          <a:ext cx="5641974" cy="246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Genetic algorithms mimic the biological process of natural selection to solve problems.</a:t>
          </a:r>
        </a:p>
      </dsp:txBody>
      <dsp:txXfrm>
        <a:off x="0" y="0"/>
        <a:ext cx="5641974" cy="2460625"/>
      </dsp:txXfrm>
    </dsp:sp>
    <dsp:sp modelId="{5A78FDFA-3AFC-2A42-9905-D5077C5332DD}">
      <dsp:nvSpPr>
        <dsp:cNvPr id="0" name=""/>
        <dsp:cNvSpPr/>
      </dsp:nvSpPr>
      <dsp:spPr>
        <a:xfrm>
          <a:off x="0" y="2460625"/>
          <a:ext cx="564197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96F75-0F88-8D4E-AC28-AAC203959EBC}">
      <dsp:nvSpPr>
        <dsp:cNvPr id="0" name=""/>
        <dsp:cNvSpPr/>
      </dsp:nvSpPr>
      <dsp:spPr>
        <a:xfrm>
          <a:off x="0" y="2460625"/>
          <a:ext cx="5641974" cy="246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Go is a very good language for implementation of genetic algorithms due to its memory efficiency, concurrency model and developer productivity</a:t>
          </a:r>
        </a:p>
      </dsp:txBody>
      <dsp:txXfrm>
        <a:off x="0" y="2460625"/>
        <a:ext cx="5641974" cy="2460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08C24-5568-4299-810C-3B3B08435EC0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C7DAF-91C9-460C-9C3C-A76C07AC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6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C7DAF-91C9-460C-9C3C-A76C07AC63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3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2.1 Octillion Possible Combinations</a:t>
            </a:r>
          </a:p>
          <a:p>
            <a:r>
              <a:rPr lang="en-US" dirty="0"/>
              <a:t>1 Octillion is 1 followed by 27 zeros</a:t>
            </a:r>
          </a:p>
          <a:p>
            <a:r>
              <a:rPr lang="en-US" dirty="0"/>
              <a:t>The Age of the universe is 436 quadrillion seconds</a:t>
            </a:r>
          </a:p>
          <a:p>
            <a:r>
              <a:rPr lang="en-US" dirty="0"/>
              <a:t>1 Quadrillion is 1 followed by 15 zeros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C7DAF-91C9-460C-9C3C-A76C07AC63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1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C7DAF-91C9-460C-9C3C-A76C07AC63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9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C7DAF-91C9-460C-9C3C-A76C07AC63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75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C7DAF-91C9-460C-9C3C-A76C07AC63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6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C28A28C-4C6A-46EA-90C0-4EE0B89CC5C7}" type="datetimeFigureOut">
              <a:rPr lang="en-US" smtClean="0"/>
              <a:t>9/22/23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95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7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7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30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1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0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7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8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8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3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28A28C-4C6A-46EA-90C0-4EE0B89CC5C7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F73C72-AB31-F588-0DC7-6DB297DC886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758488" y="6459220"/>
            <a:ext cx="1433512" cy="3352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74401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aseylmanus/gophercon-ga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aseymanus" TargetMode="External"/><Relationship Id="rId2" Type="http://schemas.openxmlformats.org/officeDocument/2006/relationships/hyperlink" Target="https://github.com/caseylmanu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www.linkedin.com/in/casey-manus-aa04b81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lecular DNA structure">
            <a:extLst>
              <a:ext uri="{FF2B5EF4-FFF2-40B4-BE49-F238E27FC236}">
                <a16:creationId xmlns:a16="http://schemas.microsoft.com/office/drawing/2014/main" id="{8682FE69-295F-BDE6-6C7D-BF81B58A9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7" b="1553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51234-5067-BD5E-F2F7-E5D76AFA7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sz="3900" dirty="0">
                <a:solidFill>
                  <a:srgbClr val="FFFFFF"/>
                </a:solidFill>
              </a:rPr>
              <a:t>Introduction to Genetic Algorithms in 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55D63-FA1A-8E04-6BA1-5AB09B54C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Gophercon 2023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226F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5BF1-0F95-D43F-FE06-A1B5A0CD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36909-DCE3-02A6-0D02-7C137A49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867664"/>
            <a:ext cx="9720073" cy="2441695"/>
          </a:xfrm>
        </p:spPr>
        <p:txBody>
          <a:bodyPr/>
          <a:lstStyle/>
          <a:p>
            <a:r>
              <a:rPr lang="en-US" dirty="0"/>
              <a:t>Selection is the process of choosing members of a population to “cross over” to the next generation.  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Roulette Wheel (random)</a:t>
            </a:r>
          </a:p>
          <a:p>
            <a:pPr lvl="1"/>
            <a:r>
              <a:rPr lang="en-US" dirty="0"/>
              <a:t>Weighted Roulette Wheel</a:t>
            </a:r>
          </a:p>
          <a:p>
            <a:pPr lvl="1"/>
            <a:r>
              <a:rPr lang="en-US" dirty="0"/>
              <a:t>Fittest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315C3-DD53-F57E-4459-685B896BF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872" y="1070419"/>
            <a:ext cx="8092326" cy="263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4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5BF1-0F95-D43F-FE06-A1B5A0CD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36909-DCE3-02A6-0D02-7C137A49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231472"/>
            <a:ext cx="9720073" cy="2077887"/>
          </a:xfrm>
        </p:spPr>
        <p:txBody>
          <a:bodyPr/>
          <a:lstStyle/>
          <a:p>
            <a:r>
              <a:rPr lang="en-US" dirty="0"/>
              <a:t>After starting with a random population, the best members of the population get selected to crossover into the next.  Each new population is referred to as the “next generation”.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8248F-B0C3-960C-9E9E-40CA698D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669" y="837813"/>
            <a:ext cx="8220002" cy="314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1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4759-5168-9EA6-791A-7AF69B53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Over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B5FF0D-A638-3F59-01EC-452C5F6B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667651"/>
            <a:ext cx="9868104" cy="32621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21AF6A-1BCB-6C4E-CA83-1CFBB6AA6EA7}"/>
              </a:ext>
            </a:extLst>
          </p:cNvPr>
          <p:cNvSpPr txBox="1"/>
          <p:nvPr/>
        </p:nvSpPr>
        <p:spPr>
          <a:xfrm>
            <a:off x="1024128" y="1886673"/>
            <a:ext cx="9352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Over is the act of taking 2 parents and combining then mutating them to produce new candidate offspring for the next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6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4759-5168-9EA6-791A-7AF69B53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Point Cross Over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C9020-9FDE-15B2-57A3-BB8774E8D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6" y="4070267"/>
            <a:ext cx="6230102" cy="2556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70C865-17BC-265F-E16C-3717E970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482" y="1614298"/>
            <a:ext cx="8191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3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4759-5168-9EA6-791A-7AF69B53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Cross Over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A61008-4736-9CCB-5353-23027AC9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51" y="3845389"/>
            <a:ext cx="6477000" cy="2838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412913-A3F7-E5D9-A25C-0D913F7A5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5" y="1593386"/>
            <a:ext cx="77438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4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5BF1-0F95-D43F-FE06-A1B5A0CD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A31D23-46F2-0489-4FE8-F0B16D936B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26B0FA6-A8EF-68DA-91F4-320222FAC3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128" y="3027405"/>
            <a:ext cx="10206683" cy="2916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4FE7E-1B13-4E06-6CDB-4EFCD36889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9105" y="653178"/>
            <a:ext cx="62484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5F36-4841-2380-E253-4B3D3584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200"/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42045-195D-0FFB-D7D6-7EF6FECF4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630" y="2666821"/>
            <a:ext cx="5666792" cy="3173983"/>
          </a:xfrm>
          <a:prstGeom prst="rect">
            <a:avLst/>
          </a:prstGeom>
        </p:spPr>
      </p:pic>
      <p:sp>
        <p:nvSpPr>
          <p:cNvPr id="39" name="Rectangle 26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2FA5-13DB-39F1-3DC6-A46D9F9B6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FFFF"/>
                </a:solidFill>
              </a:rPr>
              <a:t>Hello Gophercon!</a:t>
            </a:r>
          </a:p>
        </p:txBody>
      </p:sp>
    </p:spTree>
    <p:extLst>
      <p:ext uri="{BB962C8B-B14F-4D97-AF65-F5344CB8AC3E}">
        <p14:creationId xmlns:p14="http://schemas.microsoft.com/office/powerpoint/2010/main" val="2750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2CE25-6EF3-F80C-9702-83B70BA0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Pitfalls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1C2204A-3063-CFF0-121D-7ED1107F1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96955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007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40F9-0D52-C509-BB9A-E2D9462E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728" y="585216"/>
            <a:ext cx="5740739" cy="1499616"/>
          </a:xfrm>
        </p:spPr>
        <p:txBody>
          <a:bodyPr>
            <a:normAutofit/>
          </a:bodyPr>
          <a:lstStyle/>
          <a:p>
            <a:r>
              <a:rPr lang="en-US" dirty="0"/>
              <a:t>What can you do?</a:t>
            </a:r>
          </a:p>
        </p:txBody>
      </p:sp>
      <p:pic>
        <p:nvPicPr>
          <p:cNvPr id="5" name="Picture 4" descr="A leaf with black spots on it&#10;&#10;Description automatically generated">
            <a:extLst>
              <a:ext uri="{FF2B5EF4-FFF2-40B4-BE49-F238E27FC236}">
                <a16:creationId xmlns:a16="http://schemas.microsoft.com/office/drawing/2014/main" id="{A18CDCE3-9094-C9FE-F93B-8BD3567451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21977" b="-4"/>
          <a:stretch/>
        </p:blipFill>
        <p:spPr>
          <a:xfrm>
            <a:off x="484635" y="484632"/>
            <a:ext cx="3248521" cy="35119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F78CF7-743D-4F97-AEAF-6D872AEF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84632"/>
            <a:ext cx="1082693" cy="35119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DCBFCC-8C5F-4A93-997F-0A2BB3F0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896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drone flying over a field of corn&#10;&#10;Description automatically generated">
            <a:extLst>
              <a:ext uri="{FF2B5EF4-FFF2-40B4-BE49-F238E27FC236}">
                <a16:creationId xmlns:a16="http://schemas.microsoft.com/office/drawing/2014/main" id="{B2988E76-D335-BD15-9F76-57E763DEC7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7" r="3" b="1091"/>
          <a:stretch/>
        </p:blipFill>
        <p:spPr>
          <a:xfrm>
            <a:off x="484633" y="4150596"/>
            <a:ext cx="4495802" cy="22318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88DB-066C-72FA-12E2-EB7A722B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728" y="2286000"/>
            <a:ext cx="5740739" cy="4023360"/>
          </a:xfrm>
        </p:spPr>
        <p:txBody>
          <a:bodyPr>
            <a:normAutofit/>
          </a:bodyPr>
          <a:lstStyle/>
          <a:p>
            <a:r>
              <a:rPr lang="en-US" sz="1700" dirty="0"/>
              <a:t>Genetic algorithms are excellent tools for optimization of data as inputs to other processes</a:t>
            </a:r>
          </a:p>
          <a:p>
            <a:r>
              <a:rPr lang="en-US" sz="1700" dirty="0"/>
              <a:t>In Agriculture</a:t>
            </a:r>
          </a:p>
          <a:p>
            <a:pPr lvl="1"/>
            <a:r>
              <a:rPr lang="en-US" sz="1700" dirty="0"/>
              <a:t>Optimize flight paths for spot spray</a:t>
            </a:r>
          </a:p>
          <a:p>
            <a:pPr lvl="1"/>
            <a:r>
              <a:rPr lang="en-US" sz="1700" dirty="0"/>
              <a:t>Rainfall Prediction</a:t>
            </a:r>
          </a:p>
          <a:p>
            <a:r>
              <a:rPr lang="en-US" sz="1700" dirty="0"/>
              <a:t>Other</a:t>
            </a:r>
          </a:p>
          <a:p>
            <a:pPr lvl="1"/>
            <a:r>
              <a:rPr lang="en-US" sz="1700" dirty="0"/>
              <a:t>Training Neural Networks</a:t>
            </a:r>
          </a:p>
          <a:p>
            <a:pPr lvl="1"/>
            <a:r>
              <a:rPr lang="en-US" sz="1700" dirty="0"/>
              <a:t>Genetic Programs</a:t>
            </a:r>
          </a:p>
          <a:p>
            <a:pPr lvl="1"/>
            <a:endParaRPr lang="en-US" sz="1700" dirty="0"/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69284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2CE25-6EF3-F80C-9702-83B70BA0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 review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1C2204A-3063-CFF0-121D-7ED1107F1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309065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Github Link">
            <a:hlinkClick r:id="rId8"/>
            <a:extLst>
              <a:ext uri="{FF2B5EF4-FFF2-40B4-BE49-F238E27FC236}">
                <a16:creationId xmlns:a16="http://schemas.microsoft.com/office/drawing/2014/main" id="{591E6816-3944-B09F-226F-04978BA1DAB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59" y="6040979"/>
            <a:ext cx="777812" cy="50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795697-D343-AA38-CACE-30631C9DDE0B}"/>
              </a:ext>
            </a:extLst>
          </p:cNvPr>
          <p:cNvSpPr txBox="1"/>
          <p:nvPr/>
        </p:nvSpPr>
        <p:spPr>
          <a:xfrm>
            <a:off x="6590170" y="6040980"/>
            <a:ext cx="495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8"/>
              </a:rPr>
              <a:t>https://github.com/caseylmanus/gophercon-ga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9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542C-7592-B493-8FF1-CFD5F1B9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5D67-5DDF-AF12-F93A-DC0664E10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Principal Data Engineer, Crop Science @ Bayer</a:t>
            </a:r>
          </a:p>
          <a:p>
            <a:pPr>
              <a:lnSpc>
                <a:spcPct val="110000"/>
              </a:lnSpc>
            </a:pPr>
            <a:r>
              <a:rPr lang="en-US" sz="1700"/>
              <a:t>Software engineer for 25+ years</a:t>
            </a:r>
          </a:p>
          <a:p>
            <a:pPr>
              <a:lnSpc>
                <a:spcPct val="110000"/>
              </a:lnSpc>
            </a:pPr>
            <a:r>
              <a:rPr lang="en-US" sz="1700"/>
              <a:t>Miami, Florida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Socials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Github – </a:t>
            </a:r>
            <a:r>
              <a:rPr lang="en-US" sz="1700">
                <a:hlinkClick r:id="rId2"/>
              </a:rPr>
              <a:t>https://github.com/caseylmanus</a:t>
            </a:r>
            <a:endParaRPr lang="en-US" sz="1700"/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Twitter/X – </a:t>
            </a:r>
            <a:r>
              <a:rPr lang="en-US" sz="1700">
                <a:hlinkClick r:id="rId3"/>
              </a:rPr>
              <a:t>https://twitter.com/caseymanus</a:t>
            </a:r>
            <a:endParaRPr lang="en-US" sz="1700"/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LinkedIn -  </a:t>
            </a:r>
            <a:r>
              <a:rPr lang="en-US" sz="1700">
                <a:hlinkClick r:id="rId4"/>
              </a:rPr>
              <a:t>https://www.linkedin.com/in/casey-manus-aa04b81/</a:t>
            </a:r>
            <a:endParaRPr lang="en-US" sz="1700"/>
          </a:p>
          <a:p>
            <a:pPr marL="0" indent="0">
              <a:lnSpc>
                <a:spcPct val="110000"/>
              </a:lnSpc>
              <a:buNone/>
            </a:pPr>
            <a:endParaRPr lang="en-US" sz="1700"/>
          </a:p>
          <a:p>
            <a:pPr marL="0" indent="0">
              <a:lnSpc>
                <a:spcPct val="110000"/>
              </a:lnSpc>
              <a:buNone/>
            </a:pPr>
            <a:endParaRPr lang="en-US" sz="1700"/>
          </a:p>
        </p:txBody>
      </p:sp>
      <p:pic>
        <p:nvPicPr>
          <p:cNvPr id="5" name="Picture 4" descr="A person taking a selfie&#10;&#10;Description automatically generated">
            <a:extLst>
              <a:ext uri="{FF2B5EF4-FFF2-40B4-BE49-F238E27FC236}">
                <a16:creationId xmlns:a16="http://schemas.microsoft.com/office/drawing/2014/main" id="{EC997577-2611-FD5C-74A3-6363CD266C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5" r="9584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409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A2397-FDD6-3765-5C6D-950F5BBD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are genetic algorithms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6AE5-E820-6637-FE36-50DACE06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genetic algorithm (GA) is an algorithm used to find approximate solutions to difficult-to-solve problems through the application of the principles of evolutionary biology to computer science.</a:t>
            </a:r>
          </a:p>
          <a:p>
            <a:r>
              <a:rPr lang="en-US" dirty="0">
                <a:solidFill>
                  <a:srgbClr val="FFFFFF"/>
                </a:solidFill>
              </a:rPr>
              <a:t>Genetic algorithms try to mimic the biological process of natural selection</a:t>
            </a:r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0FC702B-1D97-DCE2-96DA-9DE72F8A4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3" r="32799" b="-1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1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E2B1E-AE06-D33E-D888-850CF901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makes Go good for genetic algorithms?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B3C12-D4CA-CCD7-D875-BB79A51B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763" y="4553084"/>
            <a:ext cx="1240258" cy="1685977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846361-53FF-3D27-2449-88F27594C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989084"/>
              </p:ext>
            </p:extLst>
          </p:nvPr>
        </p:nvGraphicFramePr>
        <p:xfrm>
          <a:off x="4699818" y="640080"/>
          <a:ext cx="7172138" cy="3745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105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B5B693-C595-4524-A03C-B775B6BE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DC1275-C4A6-8999-DCC1-5A26F06DE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00" y="738757"/>
            <a:ext cx="3081019" cy="37345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11CBF94-6002-4EC8-9498-6AC47E680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5" y="4676775"/>
            <a:ext cx="10917644" cy="1546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B5F36-4841-2380-E253-4B3D3584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773068"/>
            <a:ext cx="7277100" cy="13543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2FA5-13DB-39F1-3DC6-A46D9F9B6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773068"/>
            <a:ext cx="2695575" cy="13543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Can 1 million monkeys write Shakespeare?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1A7DF2-B382-4775-B387-03B45F29E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499305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5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B7FE-4F40-DE2E-72DE-E76C0D82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040934-F0A2-C67A-A2D1-DF6CAE584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1989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DC847FE-E575-697E-AC06-D3DEB77CF4AC}"/>
              </a:ext>
            </a:extLst>
          </p:cNvPr>
          <p:cNvSpPr/>
          <p:nvPr/>
        </p:nvSpPr>
        <p:spPr>
          <a:xfrm>
            <a:off x="7494814" y="396458"/>
            <a:ext cx="1518558" cy="10476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E3F5BF0-5A0E-64CC-2646-2EFCDD0115E4}"/>
              </a:ext>
            </a:extLst>
          </p:cNvPr>
          <p:cNvSpPr/>
          <p:nvPr/>
        </p:nvSpPr>
        <p:spPr>
          <a:xfrm>
            <a:off x="7494814" y="2068503"/>
            <a:ext cx="1518558" cy="10476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Population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1454F8-E03A-AFC0-F284-6DABA12F5ED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254093" y="1444099"/>
            <a:ext cx="0" cy="62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311632-6083-B388-95C0-677B985F6A43}"/>
              </a:ext>
            </a:extLst>
          </p:cNvPr>
          <p:cNvCxnSpPr/>
          <p:nvPr/>
        </p:nvCxnSpPr>
        <p:spPr>
          <a:xfrm flipH="1">
            <a:off x="7494814" y="3151414"/>
            <a:ext cx="64497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FEB867-FD42-F423-6D0E-24D741108FE7}"/>
              </a:ext>
            </a:extLst>
          </p:cNvPr>
          <p:cNvSpPr txBox="1"/>
          <p:nvPr/>
        </p:nvSpPr>
        <p:spPr>
          <a:xfrm>
            <a:off x="5192486" y="3706586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238611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5BF1-0F95-D43F-FE06-A1B5A0CD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86330-0765-DAB1-431B-D62D8F70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429000"/>
            <a:ext cx="9720073" cy="2880360"/>
          </a:xfrm>
        </p:spPr>
        <p:txBody>
          <a:bodyPr/>
          <a:lstStyle/>
          <a:p>
            <a:r>
              <a:rPr lang="en-US" dirty="0"/>
              <a:t>A genome defines the dataset that describes your problem.  Genomes can be made of up individual genes that are uniform in structure, each one indicating a data point or behavior of the genome.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B0BE7-BD8B-3E9C-7733-842B8168A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486" y="854011"/>
            <a:ext cx="8116353" cy="20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5BF1-0F95-D43F-FE06-A1B5A0CD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</a:t>
            </a:r>
          </a:p>
        </p:txBody>
      </p:sp>
      <p:pic>
        <p:nvPicPr>
          <p:cNvPr id="3" name="Picture 2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92260884-BE0F-13A4-C5A5-00C340FD8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15" y="585216"/>
            <a:ext cx="7675757" cy="25887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86330-0765-DAB1-431B-D62D8F70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429000"/>
            <a:ext cx="9720073" cy="2880360"/>
          </a:xfrm>
        </p:spPr>
        <p:txBody>
          <a:bodyPr/>
          <a:lstStyle/>
          <a:p>
            <a:r>
              <a:rPr lang="en-US" dirty="0"/>
              <a:t>A fitness function will give a “Grade” to a genome and determine its fitness for continued evolution</a:t>
            </a:r>
          </a:p>
        </p:txBody>
      </p:sp>
    </p:spTree>
    <p:extLst>
      <p:ext uri="{BB962C8B-B14F-4D97-AF65-F5344CB8AC3E}">
        <p14:creationId xmlns:p14="http://schemas.microsoft.com/office/powerpoint/2010/main" val="362886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5BF1-0F95-D43F-FE06-A1B5A0CD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721D2-D73A-4332-F3A7-822356E57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002692"/>
            <a:ext cx="9720073" cy="3306668"/>
          </a:xfrm>
        </p:spPr>
        <p:txBody>
          <a:bodyPr/>
          <a:lstStyle/>
          <a:p>
            <a:r>
              <a:rPr lang="en-US" dirty="0"/>
              <a:t>A population is a set of genomes</a:t>
            </a:r>
          </a:p>
          <a:p>
            <a:r>
              <a:rPr lang="en-US" dirty="0"/>
              <a:t>Genetic algorithms begin with a random population. Sometimes you might start with multiple random populations, resulting in different “species” in competition for the best attributes.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57B23-A973-69C1-5CA0-E46D9C475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932307"/>
            <a:ext cx="6748463" cy="1851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1D5BF-CFCA-87A8-3474-C0C74525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467225"/>
            <a:ext cx="65627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64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5389</TotalTime>
  <Words>481</Words>
  <Application>Microsoft Macintosh PowerPoint</Application>
  <PresentationFormat>Widescreen</PresentationFormat>
  <Paragraphs>75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Tw Cen MT</vt:lpstr>
      <vt:lpstr>Tw Cen MT Condensed</vt:lpstr>
      <vt:lpstr>Wingdings 3</vt:lpstr>
      <vt:lpstr>Integral</vt:lpstr>
      <vt:lpstr>Introduction to Genetic Algorithms in Go</vt:lpstr>
      <vt:lpstr>Who am I?</vt:lpstr>
      <vt:lpstr>What are genetic algorithms</vt:lpstr>
      <vt:lpstr>What makes Go good for genetic algorithms?</vt:lpstr>
      <vt:lpstr>Problem</vt:lpstr>
      <vt:lpstr>Process</vt:lpstr>
      <vt:lpstr>Genome</vt:lpstr>
      <vt:lpstr>Fitness</vt:lpstr>
      <vt:lpstr>Population</vt:lpstr>
      <vt:lpstr>Selection</vt:lpstr>
      <vt:lpstr>Evolution</vt:lpstr>
      <vt:lpstr>Cross Over</vt:lpstr>
      <vt:lpstr>Single Point Cross Over</vt:lpstr>
      <vt:lpstr>Uniform Cross Over</vt:lpstr>
      <vt:lpstr>Mutation</vt:lpstr>
      <vt:lpstr>Demo</vt:lpstr>
      <vt:lpstr>Pitfalls</vt:lpstr>
      <vt:lpstr>What can you do?</vt:lpstr>
      <vt:lpstr>In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Genetic Algorithms in Go</dc:title>
  <dc:creator>Casey Manus</dc:creator>
  <cp:lastModifiedBy>Casey Manus</cp:lastModifiedBy>
  <cp:revision>35</cp:revision>
  <dcterms:created xsi:type="dcterms:W3CDTF">2023-08-23T00:06:22Z</dcterms:created>
  <dcterms:modified xsi:type="dcterms:W3CDTF">2023-09-22T16:33:18Z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etDate">
    <vt:lpwstr>2023-09-22T14:17:55Z</vt:lpwstr>
  </property>
  <property fmtid="{D5CDD505-2E9C-101B-9397-08002B2CF9AE}" pid="4" name="MSIP_Label_2c76c141-ac86-40e5-abf2-c6f60e474cee_Method">
    <vt:lpwstr>Standard</vt:lpwstr>
  </property>
  <property fmtid="{D5CDD505-2E9C-101B-9397-08002B2CF9AE}" pid="5" name="MSIP_Label_2c76c141-ac86-40e5-abf2-c6f60e474cee_Name">
    <vt:lpwstr>2c76c141-ac86-40e5-abf2-c6f60e474cee</vt:lpwstr>
  </property>
  <property fmtid="{D5CDD505-2E9C-101B-9397-08002B2CF9AE}" pid="6" name="MSIP_Label_2c76c141-ac86-40e5-abf2-c6f60e474cee_SiteId">
    <vt:lpwstr>fcb2b37b-5da0-466b-9b83-0014b67a7c78</vt:lpwstr>
  </property>
  <property fmtid="{D5CDD505-2E9C-101B-9397-08002B2CF9AE}" pid="7" name="MSIP_Label_2c76c141-ac86-40e5-abf2-c6f60e474cee_ActionId">
    <vt:lpwstr>0257dd8e-e107-4073-84d7-c4c8a3ce6e5f</vt:lpwstr>
  </property>
  <property fmtid="{D5CDD505-2E9C-101B-9397-08002B2CF9AE}" pid="8" name="MSIP_Label_2c76c141-ac86-40e5-abf2-c6f60e474cee_ContentBits">
    <vt:lpwstr>2</vt:lpwstr>
  </property>
  <property fmtid="{D5CDD505-2E9C-101B-9397-08002B2CF9AE}" pid="9" name="ClassificationContentMarkingFooterLocations">
    <vt:lpwstr>Integral:9</vt:lpwstr>
  </property>
  <property fmtid="{D5CDD505-2E9C-101B-9397-08002B2CF9AE}" pid="10" name="ClassificationContentMarkingFooterText">
    <vt:lpwstr>RESTRICTED</vt:lpwstr>
  </property>
</Properties>
</file>