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932d67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932d67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932d67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932d67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932d6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932d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932d67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932d67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932d67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932d67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932d671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932d67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932d671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932d671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2d67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2d67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32d67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32d67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932d67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932d67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Tagalong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Points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r>
              <a:rPr lang="en"/>
              <a:t>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progress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progress and problems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Difficulty installing php.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Advice: Make sure you create your AWS account sooner than later.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Progress and problems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unclear how to do or what is really expected.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Very </a:t>
            </a:r>
            <a:r>
              <a:rPr lang="en"/>
              <a:t>difficult</a:t>
            </a:r>
            <a:r>
              <a:rPr lang="en"/>
              <a:t> without someone who has taken 336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5204" l="15628" r="19629" t="36681"/>
          <a:stretch/>
        </p:blipFill>
        <p:spPr>
          <a:xfrm>
            <a:off x="0" y="0"/>
            <a:ext cx="9144001" cy="3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7582" l="19624" r="3688" t="12685"/>
          <a:stretch/>
        </p:blipFill>
        <p:spPr>
          <a:xfrm>
            <a:off x="938325" y="357325"/>
            <a:ext cx="7267352" cy="42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10940" l="25983" r="13658" t="19552"/>
          <a:stretch/>
        </p:blipFill>
        <p:spPr>
          <a:xfrm>
            <a:off x="114650" y="0"/>
            <a:ext cx="8867098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progress and problems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pages to map out how the web application will look.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Problem: unsure whether we were supposed to make rough look with Balsamiq or make more specific look by coding a website.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