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/>
    <p:restoredTop sz="95903"/>
  </p:normalViewPr>
  <p:slideViewPr>
    <p:cSldViewPr snapToGrid="0" snapToObjects="1">
      <p:cViewPr>
        <p:scale>
          <a:sx n="149" d="100"/>
          <a:sy n="149" d="100"/>
        </p:scale>
        <p:origin x="14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1F-F754-9447-992D-436CAA79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218BE-47ED-C249-9933-75919980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1965-90F0-904D-9651-EAA35C6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EB5A-2395-9246-BD17-6F16FDD4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284F-0EC9-0C43-AAF3-6CD8162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485-A519-4344-BDA2-F0CE819C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0C24F-AF3A-404C-B904-6E224E8D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2038-307A-D643-9179-1082902F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47C4-AA92-2C41-A6D1-D767FD0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7E4B-893B-E742-A982-4AEB2CF4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3BAAF-44B5-ED4A-A2C4-05A76B0DF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69D15-6F5E-EE44-B697-B9A052418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250F-824B-0047-8810-7C6B1AF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0A11-C3FC-DC46-81BC-C7C5B6C2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7B78-CF6A-9047-9244-0E553B6E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14D7-BF8D-3E46-B944-16517F60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C90A-799A-C946-A4E7-490E58C8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8479-C74C-D94A-9734-4DDD0D70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3AFC-724A-A34E-8F46-B5660FA8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D56-0836-7349-8E9F-DF28DBE3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35B8-6D93-394D-8E6F-B7EA86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364A-1F6C-F245-81C7-48781AB5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2135-0AE4-7745-AB86-96024E15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50AA-0BD1-0543-A905-1FEC9A50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1D37-95F7-5849-8905-CB4226CF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52C1-B14B-524B-BA6C-21A29CC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A917-10B4-4F4C-8206-686D49434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789D-56C9-C74B-9202-4280E324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70EB-2A91-EA4A-8BEE-C510692C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0FE3-5D5F-4744-8678-A39986AB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C5C4-4451-E947-A95B-EF8AEA8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D4F-A3F4-8242-BC21-DC36CE99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9691-F379-2640-B2FD-E366498E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0FC6-9D34-024F-BA40-5E8B4C55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C5D4D-6C47-ED41-896E-DE0161F3F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9DB8B-26ED-4E49-87A9-D151711D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5DEE0-7428-C84C-9D8E-0354599E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EBC51-3EA5-914A-A7AA-7A5D2E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7935A-DD38-E043-8A07-AF964558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AF1-1B7D-C540-924D-603A6089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2D744-595D-ED4B-B99F-05120B68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C51AF-9E77-3045-A1C2-8061473D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ED8D-3191-DD4A-ADF7-25CA6BED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FCED-8474-6241-A901-5463190B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B2C0D-50F5-DF4D-94AA-89CB6CE7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E1725-4886-9544-9DC1-C8C95C24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4268-1A86-3248-A91D-5A881B2F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7B43-BB53-FE41-B841-43CF7FEA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CC63-65DA-CD4E-8589-10755C6B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989D-92ED-1741-9344-E38339A6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04DB-9FBE-144F-AB62-F8216D44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E9E11-E344-D94B-B5F1-6FCD2920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34D-E321-1D4C-BF7B-C319241B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075EC-0801-1C49-BF7C-6182970F8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A7C1F-FF47-A748-BFCC-DB1EB8D0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F936-75A6-2E43-8BC0-52FB18EA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23BB-9BA6-9F4D-942A-E890C63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ED3A-CCDA-EC43-A0B9-9741C6D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7D433-DFA0-914C-B72D-CAEE7F9F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09BF-D363-3243-8205-1768A227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C3A9-2E8C-D941-8BDB-1CA70E3DA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07FD-F27B-6743-AB70-856371AD0366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D0EE-529B-E549-9C1C-096AD59A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B575-F1FA-4049-A76A-1990B72C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9400-DBC1-764E-86B9-65FB7C2A3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85181B-CCDA-3E4F-BF0B-CA5C31212F5E}"/>
              </a:ext>
            </a:extLst>
          </p:cNvPr>
          <p:cNvGrpSpPr/>
          <p:nvPr/>
        </p:nvGrpSpPr>
        <p:grpSpPr>
          <a:xfrm>
            <a:off x="5068887" y="2691130"/>
            <a:ext cx="2054225" cy="1475740"/>
            <a:chOff x="41071" y="-61233"/>
            <a:chExt cx="2054310" cy="14760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67DDCB-1A38-2740-9F7D-4394CD97C807}"/>
                </a:ext>
              </a:extLst>
            </p:cNvPr>
            <p:cNvGrpSpPr/>
            <p:nvPr/>
          </p:nvGrpSpPr>
          <p:grpSpPr>
            <a:xfrm>
              <a:off x="53880" y="-61233"/>
              <a:ext cx="2041501" cy="1210726"/>
              <a:chOff x="-31181" y="-61233"/>
              <a:chExt cx="2041501" cy="121072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BA4155F-25B1-6143-B1BD-5E72BD11E1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09" r="18" b="4"/>
              <a:stretch/>
            </p:blipFill>
            <p:spPr>
              <a:xfrm>
                <a:off x="-31181" y="-61233"/>
                <a:ext cx="945822" cy="12100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DD1C4DD-D990-7F4F-A21F-142BAB8205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605" t="20000" r="11973"/>
              <a:stretch/>
            </p:blipFill>
            <p:spPr bwMode="auto">
              <a:xfrm>
                <a:off x="945323" y="-60594"/>
                <a:ext cx="1064997" cy="12100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Text Box 145">
              <a:extLst>
                <a:ext uri="{FF2B5EF4-FFF2-40B4-BE49-F238E27FC236}">
                  <a16:creationId xmlns:a16="http://schemas.microsoft.com/office/drawing/2014/main" id="{E0D759F1-1124-A240-AB4E-AB2088249E31}"/>
                </a:ext>
              </a:extLst>
            </p:cNvPr>
            <p:cNvSpPr txBox="1"/>
            <p:nvPr/>
          </p:nvSpPr>
          <p:spPr>
            <a:xfrm>
              <a:off x="41071" y="1148977"/>
              <a:ext cx="969264" cy="26581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1-handshape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53">
              <a:extLst>
                <a:ext uri="{FF2B5EF4-FFF2-40B4-BE49-F238E27FC236}">
                  <a16:creationId xmlns:a16="http://schemas.microsoft.com/office/drawing/2014/main" id="{E6974895-F8D2-A840-940A-C6EB9A956E3C}"/>
                </a:ext>
              </a:extLst>
            </p:cNvPr>
            <p:cNvSpPr txBox="1"/>
            <p:nvPr/>
          </p:nvSpPr>
          <p:spPr>
            <a:xfrm>
              <a:off x="1010294" y="1148761"/>
              <a:ext cx="1084757" cy="2654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i-handshape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E177A5-13BD-1F44-B515-CEFA9FDC619F}"/>
              </a:ext>
            </a:extLst>
          </p:cNvPr>
          <p:cNvGrpSpPr/>
          <p:nvPr/>
        </p:nvGrpSpPr>
        <p:grpSpPr>
          <a:xfrm>
            <a:off x="6590635" y="1105564"/>
            <a:ext cx="4667885" cy="1793876"/>
            <a:chOff x="0" y="0"/>
            <a:chExt cx="4668463" cy="17940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EE1DF-DDDE-6A4C-B656-D1A24D8917EA}"/>
                </a:ext>
              </a:extLst>
            </p:cNvPr>
            <p:cNvGrpSpPr/>
            <p:nvPr/>
          </p:nvGrpSpPr>
          <p:grpSpPr>
            <a:xfrm>
              <a:off x="0" y="0"/>
              <a:ext cx="4636560" cy="1477008"/>
              <a:chOff x="0" y="0"/>
              <a:chExt cx="4637138" cy="1477542"/>
            </a:xfrm>
          </p:grpSpPr>
          <p:sp>
            <p:nvSpPr>
              <p:cNvPr id="16" name="Text Box 167">
                <a:extLst>
                  <a:ext uri="{FF2B5EF4-FFF2-40B4-BE49-F238E27FC236}">
                    <a16:creationId xmlns:a16="http://schemas.microsoft.com/office/drawing/2014/main" id="{7FD10BBF-5789-FC4F-8A93-624C60A38172}"/>
                  </a:ext>
                </a:extLst>
              </p:cNvPr>
              <p:cNvSpPr txBox="1"/>
              <p:nvPr/>
            </p:nvSpPr>
            <p:spPr>
              <a:xfrm>
                <a:off x="0" y="1212112"/>
                <a:ext cx="1243330" cy="2654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baby-C-handshape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68">
                <a:extLst>
                  <a:ext uri="{FF2B5EF4-FFF2-40B4-BE49-F238E27FC236}">
                    <a16:creationId xmlns:a16="http://schemas.microsoft.com/office/drawing/2014/main" id="{21C1C97D-0C22-344A-85BE-73A813A7CFFA}"/>
                  </a:ext>
                </a:extLst>
              </p:cNvPr>
              <p:cNvSpPr txBox="1"/>
              <p:nvPr/>
            </p:nvSpPr>
            <p:spPr>
              <a:xfrm>
                <a:off x="1244010" y="1212112"/>
                <a:ext cx="1115695" cy="2654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C-handshape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69">
                <a:extLst>
                  <a:ext uri="{FF2B5EF4-FFF2-40B4-BE49-F238E27FC236}">
                    <a16:creationId xmlns:a16="http://schemas.microsoft.com/office/drawing/2014/main" id="{F6073A08-C657-8F4C-A087-15A4A36FE3AD}"/>
                  </a:ext>
                </a:extLst>
              </p:cNvPr>
              <p:cNvSpPr txBox="1"/>
              <p:nvPr/>
            </p:nvSpPr>
            <p:spPr>
              <a:xfrm>
                <a:off x="2360428" y="1226650"/>
                <a:ext cx="1266176" cy="2508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baby-O-handshape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70">
                <a:extLst>
                  <a:ext uri="{FF2B5EF4-FFF2-40B4-BE49-F238E27FC236}">
                    <a16:creationId xmlns:a16="http://schemas.microsoft.com/office/drawing/2014/main" id="{668EAF58-5970-7C41-ADC9-627B331CF67F}"/>
                  </a:ext>
                </a:extLst>
              </p:cNvPr>
              <p:cNvSpPr txBox="1"/>
              <p:nvPr/>
            </p:nvSpPr>
            <p:spPr>
              <a:xfrm>
                <a:off x="3638282" y="1212112"/>
                <a:ext cx="998855" cy="2654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O-handshape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6612BA6-892B-CA4D-9D30-8B7DEA3E0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4010" y="0"/>
                <a:ext cx="1113155" cy="12115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CFD136E-C66F-ED4B-9C2D-A0AF8F60B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6101" r="-8740"/>
              <a:stretch/>
            </p:blipFill>
            <p:spPr bwMode="auto">
              <a:xfrm>
                <a:off x="3638283" y="15070"/>
                <a:ext cx="998855" cy="1211580"/>
              </a:xfrm>
              <a:prstGeom prst="rect">
                <a:avLst/>
              </a:prstGeom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FDA78EB-1713-AF44-B0AD-8E73147D6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016" t="12504" r="10529" b="20399"/>
              <a:stretch/>
            </p:blipFill>
            <p:spPr bwMode="auto">
              <a:xfrm>
                <a:off x="10633" y="0"/>
                <a:ext cx="1242695" cy="1211580"/>
              </a:xfrm>
              <a:prstGeom prst="rect">
                <a:avLst/>
              </a:prstGeom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5" name="Text Box 176">
              <a:extLst>
                <a:ext uri="{FF2B5EF4-FFF2-40B4-BE49-F238E27FC236}">
                  <a16:creationId xmlns:a16="http://schemas.microsoft.com/office/drawing/2014/main" id="{C0681813-5563-D94C-84DC-EFAA420FF663}"/>
                </a:ext>
              </a:extLst>
            </p:cNvPr>
            <p:cNvSpPr txBox="1"/>
            <p:nvPr/>
          </p:nvSpPr>
          <p:spPr>
            <a:xfrm>
              <a:off x="46298" y="1632031"/>
              <a:ext cx="4622165" cy="1620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3: Two multiple-articulator handshapes with their [+contact] counterparts</a:t>
              </a:r>
              <a:endParaRPr lang="en-US" sz="9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5DD76C-C163-7D45-BD54-C0DF7B8E3410}"/>
              </a:ext>
            </a:extLst>
          </p:cNvPr>
          <p:cNvGrpSpPr/>
          <p:nvPr/>
        </p:nvGrpSpPr>
        <p:grpSpPr>
          <a:xfrm>
            <a:off x="4179737" y="5205382"/>
            <a:ext cx="4218305" cy="1386205"/>
            <a:chOff x="-11" y="15366"/>
            <a:chExt cx="4219483" cy="13871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F7FCF9-4551-074E-B4DE-7974FDE39F5D}"/>
                </a:ext>
              </a:extLst>
            </p:cNvPr>
            <p:cNvGrpSpPr/>
            <p:nvPr/>
          </p:nvGrpSpPr>
          <p:grpSpPr>
            <a:xfrm>
              <a:off x="1067087" y="15366"/>
              <a:ext cx="2918186" cy="1148267"/>
              <a:chOff x="835044" y="15414"/>
              <a:chExt cx="2924601" cy="1151818"/>
            </a:xfrm>
          </p:grpSpPr>
          <p:pic>
            <p:nvPicPr>
              <p:cNvPr id="29" name="image57.jpg" descr="C:\Users\Donna Jo\Desktop\flat-B-handshape.JPG">
                <a:extLst>
                  <a:ext uri="{FF2B5EF4-FFF2-40B4-BE49-F238E27FC236}">
                    <a16:creationId xmlns:a16="http://schemas.microsoft.com/office/drawing/2014/main" id="{1649AD5E-1498-CE4B-BBB9-8E844D38B595}"/>
                  </a:ext>
                </a:extLst>
              </p:cNvPr>
              <p:cNvPicPr/>
              <p:nvPr/>
            </p:nvPicPr>
            <p:blipFill rotWithShape="1">
              <a:blip r:embed="rId7"/>
              <a:srcRect l="-11707" r="-7538"/>
              <a:stretch/>
            </p:blipFill>
            <p:spPr>
              <a:xfrm>
                <a:off x="2968641" y="111925"/>
                <a:ext cx="791004" cy="1026253"/>
              </a:xfrm>
              <a:prstGeom prst="rect">
                <a:avLst/>
              </a:prstGeom>
              <a:ln/>
            </p:spPr>
          </p:pic>
          <p:pic>
            <p:nvPicPr>
              <p:cNvPr id="30" name="image47.jpg" descr="C:\Users\Donna Jo\Desktop\claw-handshape.JPG">
                <a:extLst>
                  <a:ext uri="{FF2B5EF4-FFF2-40B4-BE49-F238E27FC236}">
                    <a16:creationId xmlns:a16="http://schemas.microsoft.com/office/drawing/2014/main" id="{90A80B30-EAA6-3941-A055-3DEECD54ACEF}"/>
                  </a:ext>
                </a:extLst>
              </p:cNvPr>
              <p:cNvPicPr/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834892" y="15414"/>
                <a:ext cx="998067" cy="1124585"/>
              </a:xfrm>
              <a:prstGeom prst="rect">
                <a:avLst/>
              </a:prstGeom>
              <a:ln/>
            </p:spPr>
          </p:pic>
          <p:pic>
            <p:nvPicPr>
              <p:cNvPr id="31" name="image54.jpg" descr="C:\Users\Donna Jo\Desktop\5-handshape.JPG">
                <a:extLst>
                  <a:ext uri="{FF2B5EF4-FFF2-40B4-BE49-F238E27FC236}">
                    <a16:creationId xmlns:a16="http://schemas.microsoft.com/office/drawing/2014/main" id="{4B692B03-2E9D-474F-923E-FF92D99211D0}"/>
                  </a:ext>
                </a:extLst>
              </p:cNvPr>
              <p:cNvPicPr/>
              <p:nvPr/>
            </p:nvPicPr>
            <p:blipFill rotWithShape="1">
              <a:blip r:embed="rId9"/>
              <a:srcRect l="6980" t="-1268" r="5370" b="-831"/>
              <a:stretch/>
            </p:blipFill>
            <p:spPr bwMode="auto">
              <a:xfrm>
                <a:off x="835044" y="111926"/>
                <a:ext cx="967110" cy="105530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25" name="Text Box 180">
              <a:extLst>
                <a:ext uri="{FF2B5EF4-FFF2-40B4-BE49-F238E27FC236}">
                  <a16:creationId xmlns:a16="http://schemas.microsoft.com/office/drawing/2014/main" id="{1A3D7D0A-33F7-DE4B-9813-F5BFD262EC0D}"/>
                </a:ext>
              </a:extLst>
            </p:cNvPr>
            <p:cNvSpPr txBox="1"/>
            <p:nvPr/>
          </p:nvSpPr>
          <p:spPr>
            <a:xfrm>
              <a:off x="-11" y="1137684"/>
              <a:ext cx="956933" cy="2647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B-handshape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81">
              <a:extLst>
                <a:ext uri="{FF2B5EF4-FFF2-40B4-BE49-F238E27FC236}">
                  <a16:creationId xmlns:a16="http://schemas.microsoft.com/office/drawing/2014/main" id="{9C3CAB02-BAD0-F746-A296-339D45532636}"/>
                </a:ext>
              </a:extLst>
            </p:cNvPr>
            <p:cNvSpPr txBox="1"/>
            <p:nvPr/>
          </p:nvSpPr>
          <p:spPr>
            <a:xfrm>
              <a:off x="956930" y="1137684"/>
              <a:ext cx="1106126" cy="2647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5-handshape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82">
              <a:extLst>
                <a:ext uri="{FF2B5EF4-FFF2-40B4-BE49-F238E27FC236}">
                  <a16:creationId xmlns:a16="http://schemas.microsoft.com/office/drawing/2014/main" id="{17215241-3EC1-C949-BA3E-4191CF9DA07A}"/>
                </a:ext>
              </a:extLst>
            </p:cNvPr>
            <p:cNvSpPr txBox="1"/>
            <p:nvPr/>
          </p:nvSpPr>
          <p:spPr>
            <a:xfrm>
              <a:off x="2062716" y="1137684"/>
              <a:ext cx="978408" cy="2647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claw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84">
              <a:extLst>
                <a:ext uri="{FF2B5EF4-FFF2-40B4-BE49-F238E27FC236}">
                  <a16:creationId xmlns:a16="http://schemas.microsoft.com/office/drawing/2014/main" id="{6D67EAD9-59A7-0049-8A7B-187D950123FA}"/>
                </a:ext>
              </a:extLst>
            </p:cNvPr>
            <p:cNvSpPr txBox="1"/>
            <p:nvPr/>
          </p:nvSpPr>
          <p:spPr>
            <a:xfrm>
              <a:off x="3040912" y="1137684"/>
              <a:ext cx="1178560" cy="2647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flat-B-handshape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470C55-6783-B544-B5C0-ED905C5A0A3A}"/>
              </a:ext>
            </a:extLst>
          </p:cNvPr>
          <p:cNvPicPr/>
          <p:nvPr/>
        </p:nvPicPr>
        <p:blipFill>
          <a:blip r:embed="rId10">
            <a:clrChange>
              <a:clrFrom>
                <a:srgbClr val="FAD0BA"/>
              </a:clrFrom>
              <a:clrTo>
                <a:srgbClr val="FAD0B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154" y="5192381"/>
            <a:ext cx="767715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7EE93A9-372A-6D4B-8ED0-59989A9E2BDC}"/>
              </a:ext>
            </a:extLst>
          </p:cNvPr>
          <p:cNvSpPr/>
          <p:nvPr/>
        </p:nvSpPr>
        <p:spPr>
          <a:xfrm>
            <a:off x="3674246" y="3429000"/>
            <a:ext cx="4023360" cy="123444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29CCC01-0B89-1F40-B03D-EBBBA2FF85B7}"/>
              </a:ext>
            </a:extLst>
          </p:cNvPr>
          <p:cNvSpPr/>
          <p:nvPr/>
        </p:nvSpPr>
        <p:spPr>
          <a:xfrm>
            <a:off x="3653586" y="2052672"/>
            <a:ext cx="4023360" cy="123444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61CC12-5B23-CC4E-B574-A6DA39E8C827}"/>
              </a:ext>
            </a:extLst>
          </p:cNvPr>
          <p:cNvSpPr/>
          <p:nvPr/>
        </p:nvSpPr>
        <p:spPr>
          <a:xfrm>
            <a:off x="3599226" y="695016"/>
            <a:ext cx="4023360" cy="123444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F3DCE12-FF84-AB45-8F1F-9A9944F2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0" b="97063" l="24625" r="80938">
                        <a14:foregroundMark x1="42125" y1="28313" x2="42125" y2="28313"/>
                        <a14:foregroundMark x1="43125" y1="28313" x2="43125" y2="28313"/>
                        <a14:foregroundMark x1="42125" y1="28000" x2="42500" y2="30625"/>
                        <a14:foregroundMark x1="44438" y1="96750" x2="50750" y2="97063"/>
                      </a14:backgroundRemoval>
                    </a14:imgEffect>
                  </a14:imgLayer>
                </a14:imgProps>
              </a:ext>
            </a:extLst>
          </a:blip>
          <a:srcRect l="17605" t="20000" r="11973"/>
          <a:stretch/>
        </p:blipFill>
        <p:spPr bwMode="auto">
          <a:xfrm>
            <a:off x="5031047" y="2017351"/>
            <a:ext cx="1064953" cy="12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57.jpg" descr="C:\Users\Donna Jo\Desktop\flat-B-handshape.JPG">
            <a:extLst>
              <a:ext uri="{FF2B5EF4-FFF2-40B4-BE49-F238E27FC236}">
                <a16:creationId xmlns:a16="http://schemas.microsoft.com/office/drawing/2014/main" id="{614D8445-3FDD-084D-BB02-0D4557B806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18" b="96386" l="10000" r="90000">
                        <a14:foregroundMark x1="33750" y1="87149" x2="55000" y2="24096"/>
                        <a14:foregroundMark x1="55625" y1="6426" x2="55625" y2="26104"/>
                        <a14:foregroundMark x1="54375" y1="4418" x2="54375" y2="6827"/>
                        <a14:foregroundMark x1="18125" y1="96386" x2="61250" y2="95582"/>
                      </a14:backgroundRemoval>
                    </a14:imgEffect>
                  </a14:imgLayer>
                </a14:imgProps>
              </a:ext>
            </a:extLst>
          </a:blip>
          <a:srcRect l="-11707" r="-7538"/>
          <a:stretch/>
        </p:blipFill>
        <p:spPr>
          <a:xfrm>
            <a:off x="3929724" y="3520866"/>
            <a:ext cx="820092" cy="1062643"/>
          </a:xfrm>
          <a:prstGeom prst="rect">
            <a:avLst/>
          </a:prstGeom>
          <a:ln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535D3F-E9DD-754E-BBCF-65BF3DBAF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34" b="99237" l="1527" r="91603">
                        <a14:foregroundMark x1="77863" y1="18321" x2="55725" y2="19084"/>
                        <a14:foregroundMark x1="45038" y1="7634" x2="45038" y2="7634"/>
                        <a14:foregroundMark x1="89313" y1="22137" x2="89313" y2="22137"/>
                        <a14:foregroundMark x1="89313" y1="20611" x2="89313" y2="20611"/>
                        <a14:foregroundMark x1="90076" y1="20611" x2="83969" y2="18321"/>
                        <a14:foregroundMark x1="92366" y1="20611" x2="84733" y2="18321"/>
                        <a14:foregroundMark x1="23664" y1="87786" x2="36641" y2="61832"/>
                        <a14:foregroundMark x1="13740" y1="92366" x2="32061" y2="94656"/>
                        <a14:foregroundMark x1="38931" y1="98473" x2="10687" y2="91603"/>
                        <a14:foregroundMark x1="1527" y1="99237" x2="4580" y2="94656"/>
                        <a14:foregroundMark x1="90076" y1="19847" x2="90076" y2="21374"/>
                        <a14:foregroundMark x1="88550" y1="19847" x2="90840" y2="20611"/>
                        <a14:foregroundMark x1="90840" y1="22901" x2="91603" y2="20611"/>
                        <a14:foregroundMark x1="68702" y1="11450" x2="45802" y2="106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9493" y="2227786"/>
            <a:ext cx="999762" cy="99941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906BF05-A039-8149-9CFD-7AF946D97F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78" b="65672" l="7353" r="72059">
                        <a14:foregroundMark x1="51471" y1="37313" x2="48529" y2="41791"/>
                        <a14:foregroundMark x1="51471" y1="34826" x2="39706" y2="8458"/>
                        <a14:foregroundMark x1="39706" y1="8458" x2="37500" y2="8955"/>
                        <a14:foregroundMark x1="33824" y1="17413" x2="33088" y2="38308"/>
                        <a14:foregroundMark x1="11029" y1="19900" x2="11029" y2="19900"/>
                        <a14:foregroundMark x1="27941" y1="6965" x2="32353" y2="5473"/>
                        <a14:foregroundMark x1="59559" y1="16418" x2="61765" y2="15423"/>
                        <a14:foregroundMark x1="63235" y1="21393" x2="61765" y2="58706"/>
                        <a14:foregroundMark x1="61765" y1="58209" x2="61765" y2="62687"/>
                        <a14:foregroundMark x1="61765" y1="65672" x2="72794" y2="65174"/>
                        <a14:foregroundMark x1="27206" y1="19900" x2="27206" y2="19900"/>
                        <a14:foregroundMark x1="25735" y1="16915" x2="26471" y2="13433"/>
                        <a14:foregroundMark x1="25000" y1="7463" x2="25735" y2="5970"/>
                        <a14:foregroundMark x1="25735" y1="5970" x2="37500" y2="4478"/>
                        <a14:foregroundMark x1="14706" y1="14925" x2="11765" y2="17413"/>
                        <a14:foregroundMark x1="30147" y1="38806" x2="25735" y2="14428"/>
                        <a14:foregroundMark x1="65441" y1="30348" x2="65441" y2="39801"/>
                        <a14:foregroundMark x1="69118" y1="48259" x2="69853" y2="53731"/>
                        <a14:foregroundMark x1="61029" y1="17910" x2="58824" y2="15920"/>
                        <a14:foregroundMark x1="24265" y1="5970" x2="30147" y2="5473"/>
                        <a14:foregroundMark x1="22794" y1="5473" x2="19853" y2="6965"/>
                        <a14:foregroundMark x1="32353" y1="4975" x2="38971" y2="4478"/>
                      </a14:backgroundRemoval>
                    </a14:imgEffect>
                  </a14:imgLayer>
                </a14:imgProps>
              </a:ext>
            </a:extLst>
          </a:blip>
          <a:srcRect l="-1630" r="18772" b="31802"/>
          <a:stretch/>
        </p:blipFill>
        <p:spPr bwMode="auto">
          <a:xfrm flipH="1">
            <a:off x="6589745" y="816248"/>
            <a:ext cx="840422" cy="10184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C1678-286A-754C-9CAA-2914C81EB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721" b="95930" l="9559" r="89706">
                        <a14:foregroundMark x1="46324" y1="93023" x2="30882" y2="76163"/>
                        <a14:foregroundMark x1="66176" y1="10465" x2="66176" y2="10465"/>
                        <a14:foregroundMark x1="64706" y1="8721" x2="64706" y2="8721"/>
                        <a14:foregroundMark x1="57353" y1="94767" x2="33088" y2="92442"/>
                        <a14:foregroundMark x1="30147" y1="94767" x2="30147" y2="94767"/>
                        <a14:foregroundMark x1="30147" y1="94767" x2="41912" y2="95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507" y="2135005"/>
            <a:ext cx="863600" cy="109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2070B-27BB-C24C-9AA4-77B809BC6B1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034" b="95437" l="7000" r="66250">
                        <a14:foregroundMark x1="31250" y1="84030" x2="47750" y2="46958"/>
                        <a14:foregroundMark x1="47750" y1="46958" x2="29250" y2="23384"/>
                        <a14:foregroundMark x1="29250" y1="19582" x2="57750" y2="51711"/>
                        <a14:foregroundMark x1="57750" y1="51711" x2="46500" y2="87643"/>
                        <a14:foregroundMark x1="45000" y1="92966" x2="19500" y2="72433"/>
                        <a14:foregroundMark x1="19500" y1="72053" x2="20250" y2="23384"/>
                        <a14:foregroundMark x1="27500" y1="13688" x2="27500" y2="40114"/>
                        <a14:foregroundMark x1="38250" y1="9125" x2="38250" y2="36882"/>
                        <a14:foregroundMark x1="39750" y1="7224" x2="40500" y2="46388"/>
                        <a14:foregroundMark x1="40500" y1="46388" x2="41250" y2="47529"/>
                        <a14:foregroundMark x1="47750" y1="10456" x2="54000" y2="47529"/>
                        <a14:foregroundMark x1="22750" y1="81179" x2="35500" y2="90875"/>
                        <a14:foregroundMark x1="40500" y1="95437" x2="40500" y2="95437"/>
                        <a14:foregroundMark x1="15000" y1="25095" x2="15000" y2="25095"/>
                        <a14:foregroundMark x1="15500" y1="23764" x2="15500" y2="23764"/>
                        <a14:foregroundMark x1="15500" y1="22624" x2="15500" y2="22624"/>
                        <a14:foregroundMark x1="16750" y1="22243" x2="16750" y2="22243"/>
                        <a14:foregroundMark x1="16750" y1="21483" x2="16750" y2="21483"/>
                        <a14:foregroundMark x1="16750" y1="21483" x2="16750" y2="21483"/>
                        <a14:foregroundMark x1="16000" y1="21483" x2="16000" y2="21483"/>
                        <a14:foregroundMark x1="16750" y1="20913" x2="15500" y2="28327"/>
                      </a14:backgroundRemoval>
                    </a14:imgEffect>
                  </a14:imgLayer>
                </a14:imgProps>
              </a:ext>
            </a:extLst>
          </a:blip>
          <a:srcRect r="26187"/>
          <a:stretch/>
        </p:blipFill>
        <p:spPr>
          <a:xfrm>
            <a:off x="6572046" y="3468117"/>
            <a:ext cx="651459" cy="1160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60A004-00F5-1744-AF75-E883A9D30CC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5033" b="74510" l="16794" r="82443">
                        <a14:foregroundMark x1="24427" y1="72549" x2="44275" y2="35948"/>
                        <a14:foregroundMark x1="65649" y1="19608" x2="75573" y2="20261"/>
                        <a14:foregroundMark x1="61832" y1="15686" x2="61832" y2="15686"/>
                        <a14:foregroundMark x1="83206" y1="24183" x2="83206" y2="24183"/>
                        <a14:foregroundMark x1="80153" y1="43791" x2="80153" y2="43791"/>
                        <a14:foregroundMark x1="35878" y1="69935" x2="35878" y2="69935"/>
                        <a14:foregroundMark x1="49618" y1="74510" x2="49618" y2="74510"/>
                      </a14:backgroundRemoval>
                    </a14:imgEffect>
                  </a14:imgLayer>
                </a14:imgProps>
              </a:ext>
            </a:extLst>
          </a:blip>
          <a:srcRect l="9016" t="12504" r="10529" b="20399"/>
          <a:stretch/>
        </p:blipFill>
        <p:spPr bwMode="auto">
          <a:xfrm>
            <a:off x="3785505" y="800561"/>
            <a:ext cx="1120501" cy="10922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image54.jpg" descr="C:\Users\Donna Jo\Desktop\5-handshape.JPG">
            <a:extLst>
              <a:ext uri="{FF2B5EF4-FFF2-40B4-BE49-F238E27FC236}">
                <a16:creationId xmlns:a16="http://schemas.microsoft.com/office/drawing/2014/main" id="{00F7B4E0-CB68-F54D-996E-AE4CC9AB160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980" t="-1268" r="5370" b="-831"/>
          <a:stretch/>
        </p:blipFill>
        <p:spPr bwMode="auto">
          <a:xfrm>
            <a:off x="5179462" y="3470412"/>
            <a:ext cx="1027636" cy="1119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0B9E9E-78EC-7941-93BC-00E94F1DF0D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562" b="89641" l="3818" r="36727">
                        <a14:foregroundMark x1="8182" y1="79681" x2="13091" y2="50199"/>
                        <a14:foregroundMark x1="13091" y1="50199" x2="19273" y2="33466"/>
                        <a14:foregroundMark x1="31273" y1="21912" x2="17273" y2="27092"/>
                        <a14:foregroundMark x1="17273" y1="27092" x2="17273" y2="27092"/>
                        <a14:foregroundMark x1="32545" y1="17530" x2="24000" y2="11952"/>
                        <a14:foregroundMark x1="22545" y1="26295" x2="20909" y2="66135"/>
                        <a14:foregroundMark x1="24727" y1="27092" x2="23091" y2="27092"/>
                        <a14:foregroundMark x1="22909" y1="58167" x2="36182" y2="48207"/>
                        <a14:foregroundMark x1="36182" y1="48207" x2="36000" y2="45817"/>
                        <a14:foregroundMark x1="36909" y1="45418" x2="36909" y2="45418"/>
                        <a14:foregroundMark x1="11818" y1="80478" x2="10545" y2="85657"/>
                        <a14:foregroundMark x1="8000" y1="89641" x2="3818" y2="80478"/>
                      </a14:backgroundRemoval>
                    </a14:imgEffect>
                  </a14:imgLayer>
                </a14:imgProps>
              </a:ext>
            </a:extLst>
          </a:blip>
          <a:srcRect r="59832"/>
          <a:stretch/>
        </p:blipFill>
        <p:spPr>
          <a:xfrm>
            <a:off x="5187806" y="736524"/>
            <a:ext cx="1064953" cy="1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Ferrara</dc:creator>
  <cp:lastModifiedBy>Casey Ferrara</cp:lastModifiedBy>
  <cp:revision>4</cp:revision>
  <dcterms:created xsi:type="dcterms:W3CDTF">2020-08-08T18:37:10Z</dcterms:created>
  <dcterms:modified xsi:type="dcterms:W3CDTF">2020-08-08T20:46:37Z</dcterms:modified>
</cp:coreProperties>
</file>