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518" autoAdjust="0"/>
  </p:normalViewPr>
  <p:slideViewPr>
    <p:cSldViewPr snapToGrid="0">
      <p:cViewPr varScale="1">
        <p:scale>
          <a:sx n="72" d="100"/>
          <a:sy n="72" d="100"/>
        </p:scale>
        <p:origin x="1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Bolitho" userId="ed16b40d-b759-4a20-acc0-817d0f956f61" providerId="ADAL" clId="{0E83286A-5B40-4168-B7C9-9E688578DE7A}"/>
    <pc:docChg chg="delSld">
      <pc:chgData name="Emma Bolitho" userId="ed16b40d-b759-4a20-acc0-817d0f956f61" providerId="ADAL" clId="{0E83286A-5B40-4168-B7C9-9E688578DE7A}" dt="2022-04-26T01:21:21.162" v="1" actId="47"/>
      <pc:docMkLst>
        <pc:docMk/>
      </pc:docMkLst>
      <pc:sldChg chg="del">
        <pc:chgData name="Emma Bolitho" userId="ed16b40d-b759-4a20-acc0-817d0f956f61" providerId="ADAL" clId="{0E83286A-5B40-4168-B7C9-9E688578DE7A}" dt="2022-04-26T01:21:21.162" v="1" actId="47"/>
        <pc:sldMkLst>
          <pc:docMk/>
          <pc:sldMk cId="2585035079" sldId="266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2324250620" sldId="267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1894110739" sldId="268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785532819" sldId="269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2643807562" sldId="270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3443834724" sldId="271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729571930" sldId="272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564480112" sldId="273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1771002686" sldId="274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2945904788" sldId="275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2292259996" sldId="276"/>
        </pc:sldMkLst>
      </pc:sldChg>
      <pc:sldChg chg="del">
        <pc:chgData name="Emma Bolitho" userId="ed16b40d-b759-4a20-acc0-817d0f956f61" providerId="ADAL" clId="{0E83286A-5B40-4168-B7C9-9E688578DE7A}" dt="2022-04-26T01:21:18.280" v="0" actId="47"/>
        <pc:sldMkLst>
          <pc:docMk/>
          <pc:sldMk cId="3324596314" sldId="27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17AAA-829D-4D45-9A15-B3F2D7FA19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73B0A-874D-4B61-843F-F2B61EA8D37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What is AI?</a:t>
          </a:r>
          <a:endParaRPr lang="en-US" dirty="0"/>
        </a:p>
      </dgm:t>
    </dgm:pt>
    <dgm:pt modelId="{32175BC1-B400-4F43-B694-18DA1FD2264F}" type="parTrans" cxnId="{40E97958-8E33-4548-9B3C-10801D367586}">
      <dgm:prSet/>
      <dgm:spPr/>
      <dgm:t>
        <a:bodyPr/>
        <a:lstStyle/>
        <a:p>
          <a:endParaRPr lang="en-US"/>
        </a:p>
      </dgm:t>
    </dgm:pt>
    <dgm:pt modelId="{2E3A149C-5072-4697-A12B-CEC73612BF7E}" type="sibTrans" cxnId="{40E97958-8E33-4548-9B3C-10801D367586}">
      <dgm:prSet/>
      <dgm:spPr/>
      <dgm:t>
        <a:bodyPr/>
        <a:lstStyle/>
        <a:p>
          <a:endParaRPr lang="en-US"/>
        </a:p>
      </dgm:t>
    </dgm:pt>
    <dgm:pt modelId="{41F327A3-12DF-4F40-B19A-9F6EB5FA209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Traditional AI</a:t>
          </a:r>
          <a:endParaRPr lang="en-US"/>
        </a:p>
      </dgm:t>
    </dgm:pt>
    <dgm:pt modelId="{4176CB77-BDC3-43AE-B25C-1208C3C66F72}" type="parTrans" cxnId="{099A8688-296A-4D26-9AB1-D005041EB5F4}">
      <dgm:prSet/>
      <dgm:spPr/>
      <dgm:t>
        <a:bodyPr/>
        <a:lstStyle/>
        <a:p>
          <a:endParaRPr lang="en-US"/>
        </a:p>
      </dgm:t>
    </dgm:pt>
    <dgm:pt modelId="{DE160CE5-3ECD-4C09-BC66-6745BF8464C8}" type="sibTrans" cxnId="{099A8688-296A-4D26-9AB1-D005041EB5F4}">
      <dgm:prSet/>
      <dgm:spPr/>
      <dgm:t>
        <a:bodyPr/>
        <a:lstStyle/>
        <a:p>
          <a:endParaRPr lang="en-US"/>
        </a:p>
      </dgm:t>
    </dgm:pt>
    <dgm:pt modelId="{091016C9-9E3C-4B47-A134-1015367CD31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Traditional AI activities</a:t>
          </a:r>
          <a:endParaRPr lang="en-US"/>
        </a:p>
      </dgm:t>
    </dgm:pt>
    <dgm:pt modelId="{405B94F4-8CB0-433D-95B0-0C08D1372DD2}" type="parTrans" cxnId="{37A91A20-C1E4-4A9B-BE06-3E2BDBDB1A1B}">
      <dgm:prSet/>
      <dgm:spPr/>
      <dgm:t>
        <a:bodyPr/>
        <a:lstStyle/>
        <a:p>
          <a:endParaRPr lang="en-US"/>
        </a:p>
      </dgm:t>
    </dgm:pt>
    <dgm:pt modelId="{359A5E25-D155-4511-A190-6DF21976172C}" type="sibTrans" cxnId="{37A91A20-C1E4-4A9B-BE06-3E2BDBDB1A1B}">
      <dgm:prSet/>
      <dgm:spPr/>
      <dgm:t>
        <a:bodyPr/>
        <a:lstStyle/>
        <a:p>
          <a:endParaRPr lang="en-US"/>
        </a:p>
      </dgm:t>
    </dgm:pt>
    <dgm:pt modelId="{93C3ADA2-3785-4168-BFA1-18252CFB23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Generative AI</a:t>
          </a:r>
          <a:endParaRPr lang="en-US"/>
        </a:p>
      </dgm:t>
    </dgm:pt>
    <dgm:pt modelId="{18CB08D4-7A4C-428E-A9F2-8828442033BD}" type="parTrans" cxnId="{82D1A8C9-DB7B-43FC-9211-BE304C0F229F}">
      <dgm:prSet/>
      <dgm:spPr/>
      <dgm:t>
        <a:bodyPr/>
        <a:lstStyle/>
        <a:p>
          <a:endParaRPr lang="en-US"/>
        </a:p>
      </dgm:t>
    </dgm:pt>
    <dgm:pt modelId="{690F5352-8BB9-4B10-A18D-D0B0ADE7A526}" type="sibTrans" cxnId="{82D1A8C9-DB7B-43FC-9211-BE304C0F229F}">
      <dgm:prSet/>
      <dgm:spPr/>
      <dgm:t>
        <a:bodyPr/>
        <a:lstStyle/>
        <a:p>
          <a:endParaRPr lang="en-US"/>
        </a:p>
      </dgm:t>
    </dgm:pt>
    <dgm:pt modelId="{6057A8D7-B348-47A0-9C32-CDC02CB5EB1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Generative AI activities</a:t>
          </a:r>
          <a:endParaRPr lang="en-US"/>
        </a:p>
      </dgm:t>
    </dgm:pt>
    <dgm:pt modelId="{6A592784-B2E7-46A5-A586-371D7B34978D}" type="parTrans" cxnId="{D2146949-5B0D-4397-8CC0-3756D91801CD}">
      <dgm:prSet/>
      <dgm:spPr/>
      <dgm:t>
        <a:bodyPr/>
        <a:lstStyle/>
        <a:p>
          <a:endParaRPr lang="en-US"/>
        </a:p>
      </dgm:t>
    </dgm:pt>
    <dgm:pt modelId="{5A590ADA-CF12-49E8-9530-6D984B2215B2}" type="sibTrans" cxnId="{D2146949-5B0D-4397-8CC0-3756D91801CD}">
      <dgm:prSet/>
      <dgm:spPr/>
      <dgm:t>
        <a:bodyPr/>
        <a:lstStyle/>
        <a:p>
          <a:endParaRPr lang="en-US"/>
        </a:p>
      </dgm:t>
    </dgm:pt>
    <dgm:pt modelId="{DCCDB27B-4D37-4123-B331-FEAC4312E1A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Resource sharing</a:t>
          </a:r>
          <a:endParaRPr lang="en-US"/>
        </a:p>
      </dgm:t>
    </dgm:pt>
    <dgm:pt modelId="{6C3F1352-504B-4C86-948C-A9DF84D27407}" type="parTrans" cxnId="{502FDF68-D0BE-4DD2-9F50-81C520369E11}">
      <dgm:prSet/>
      <dgm:spPr/>
      <dgm:t>
        <a:bodyPr/>
        <a:lstStyle/>
        <a:p>
          <a:endParaRPr lang="en-US"/>
        </a:p>
      </dgm:t>
    </dgm:pt>
    <dgm:pt modelId="{1859662A-3452-463A-B4D3-9312260C608F}" type="sibTrans" cxnId="{502FDF68-D0BE-4DD2-9F50-81C520369E11}">
      <dgm:prSet/>
      <dgm:spPr/>
      <dgm:t>
        <a:bodyPr/>
        <a:lstStyle/>
        <a:p>
          <a:endParaRPr lang="en-US"/>
        </a:p>
      </dgm:t>
    </dgm:pt>
    <dgm:pt modelId="{8FEAC611-E2C4-40FB-99CF-E0FA46F95363}" type="pres">
      <dgm:prSet presAssocID="{4FC17AAA-829D-4D45-9A15-B3F2D7FA19D8}" presName="root" presStyleCnt="0">
        <dgm:presLayoutVars>
          <dgm:dir/>
          <dgm:resizeHandles val="exact"/>
        </dgm:presLayoutVars>
      </dgm:prSet>
      <dgm:spPr/>
    </dgm:pt>
    <dgm:pt modelId="{DCE998BD-96D4-48A8-B0BD-8EF411C8EEAE}" type="pres">
      <dgm:prSet presAssocID="{FBF73B0A-874D-4B61-843F-F2B61EA8D379}" presName="compNode" presStyleCnt="0"/>
      <dgm:spPr/>
    </dgm:pt>
    <dgm:pt modelId="{85CB2D91-7F02-4413-9598-F0C943768749}" type="pres">
      <dgm:prSet presAssocID="{FBF73B0A-874D-4B61-843F-F2B61EA8D3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91284D-36D9-4249-9ACA-06CAE318CA82}" type="pres">
      <dgm:prSet presAssocID="{FBF73B0A-874D-4B61-843F-F2B61EA8D379}" presName="spaceRect" presStyleCnt="0"/>
      <dgm:spPr/>
    </dgm:pt>
    <dgm:pt modelId="{A688727D-1B39-4492-8358-1925036E9259}" type="pres">
      <dgm:prSet presAssocID="{FBF73B0A-874D-4B61-843F-F2B61EA8D379}" presName="textRect" presStyleLbl="revTx" presStyleIdx="0" presStyleCnt="6">
        <dgm:presLayoutVars>
          <dgm:chMax val="1"/>
          <dgm:chPref val="1"/>
        </dgm:presLayoutVars>
      </dgm:prSet>
      <dgm:spPr/>
    </dgm:pt>
    <dgm:pt modelId="{A029E9F0-4678-4E8D-8959-07CDE9709D84}" type="pres">
      <dgm:prSet presAssocID="{2E3A149C-5072-4697-A12B-CEC73612BF7E}" presName="sibTrans" presStyleCnt="0"/>
      <dgm:spPr/>
    </dgm:pt>
    <dgm:pt modelId="{6755CA08-F2B8-4BC1-993D-460D26946D29}" type="pres">
      <dgm:prSet presAssocID="{41F327A3-12DF-4F40-B19A-9F6EB5FA209E}" presName="compNode" presStyleCnt="0"/>
      <dgm:spPr/>
    </dgm:pt>
    <dgm:pt modelId="{0003780D-2701-4ED4-A86C-22439A91C6A5}" type="pres">
      <dgm:prSet presAssocID="{41F327A3-12DF-4F40-B19A-9F6EB5FA20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55EC89B-3F3F-44F0-B3CC-249F62DB9399}" type="pres">
      <dgm:prSet presAssocID="{41F327A3-12DF-4F40-B19A-9F6EB5FA209E}" presName="spaceRect" presStyleCnt="0"/>
      <dgm:spPr/>
    </dgm:pt>
    <dgm:pt modelId="{269777F2-B3A1-4C2B-9232-D24256EE89C4}" type="pres">
      <dgm:prSet presAssocID="{41F327A3-12DF-4F40-B19A-9F6EB5FA209E}" presName="textRect" presStyleLbl="revTx" presStyleIdx="1" presStyleCnt="6">
        <dgm:presLayoutVars>
          <dgm:chMax val="1"/>
          <dgm:chPref val="1"/>
        </dgm:presLayoutVars>
      </dgm:prSet>
      <dgm:spPr/>
    </dgm:pt>
    <dgm:pt modelId="{FB9362C6-17D8-4D6D-9199-3E85185F91AF}" type="pres">
      <dgm:prSet presAssocID="{DE160CE5-3ECD-4C09-BC66-6745BF8464C8}" presName="sibTrans" presStyleCnt="0"/>
      <dgm:spPr/>
    </dgm:pt>
    <dgm:pt modelId="{3CE1D04B-7AA4-4379-A0C1-0CD3C567E4E9}" type="pres">
      <dgm:prSet presAssocID="{091016C9-9E3C-4B47-A134-1015367CD311}" presName="compNode" presStyleCnt="0"/>
      <dgm:spPr/>
    </dgm:pt>
    <dgm:pt modelId="{1CAB341A-6755-4A73-8C71-1D7228B0CC7A}" type="pres">
      <dgm:prSet presAssocID="{091016C9-9E3C-4B47-A134-1015367CD3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D4770C0-0C2F-42A0-B13C-784F89CB4A6D}" type="pres">
      <dgm:prSet presAssocID="{091016C9-9E3C-4B47-A134-1015367CD311}" presName="spaceRect" presStyleCnt="0"/>
      <dgm:spPr/>
    </dgm:pt>
    <dgm:pt modelId="{05E7FE61-F31E-49A0-A18B-2E0035E96254}" type="pres">
      <dgm:prSet presAssocID="{091016C9-9E3C-4B47-A134-1015367CD311}" presName="textRect" presStyleLbl="revTx" presStyleIdx="2" presStyleCnt="6">
        <dgm:presLayoutVars>
          <dgm:chMax val="1"/>
          <dgm:chPref val="1"/>
        </dgm:presLayoutVars>
      </dgm:prSet>
      <dgm:spPr/>
    </dgm:pt>
    <dgm:pt modelId="{F099658A-95EE-4312-AC2F-1F8E5CD7DAD6}" type="pres">
      <dgm:prSet presAssocID="{359A5E25-D155-4511-A190-6DF21976172C}" presName="sibTrans" presStyleCnt="0"/>
      <dgm:spPr/>
    </dgm:pt>
    <dgm:pt modelId="{FE0EE7BA-6FE9-49BF-876B-F62A22C82AEE}" type="pres">
      <dgm:prSet presAssocID="{93C3ADA2-3785-4168-BFA1-18252CFB2317}" presName="compNode" presStyleCnt="0"/>
      <dgm:spPr/>
    </dgm:pt>
    <dgm:pt modelId="{48CDF34F-744D-445C-B656-FED751A65025}" type="pres">
      <dgm:prSet presAssocID="{93C3ADA2-3785-4168-BFA1-18252CFB23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7C689EA-A9C6-44D0-9065-0B52D3E8CFB2}" type="pres">
      <dgm:prSet presAssocID="{93C3ADA2-3785-4168-BFA1-18252CFB2317}" presName="spaceRect" presStyleCnt="0"/>
      <dgm:spPr/>
    </dgm:pt>
    <dgm:pt modelId="{90AB9B78-3F56-4099-B651-076BAB7C0A47}" type="pres">
      <dgm:prSet presAssocID="{93C3ADA2-3785-4168-BFA1-18252CFB2317}" presName="textRect" presStyleLbl="revTx" presStyleIdx="3" presStyleCnt="6">
        <dgm:presLayoutVars>
          <dgm:chMax val="1"/>
          <dgm:chPref val="1"/>
        </dgm:presLayoutVars>
      </dgm:prSet>
      <dgm:spPr/>
    </dgm:pt>
    <dgm:pt modelId="{AA41B559-9228-49E1-A8CC-FC12D77698F0}" type="pres">
      <dgm:prSet presAssocID="{690F5352-8BB9-4B10-A18D-D0B0ADE7A526}" presName="sibTrans" presStyleCnt="0"/>
      <dgm:spPr/>
    </dgm:pt>
    <dgm:pt modelId="{DAC369B5-05EA-4038-AC54-5CA984C44153}" type="pres">
      <dgm:prSet presAssocID="{6057A8D7-B348-47A0-9C32-CDC02CB5EB13}" presName="compNode" presStyleCnt="0"/>
      <dgm:spPr/>
    </dgm:pt>
    <dgm:pt modelId="{461161DE-9CA8-4F1B-9768-FDC19FCA7428}" type="pres">
      <dgm:prSet presAssocID="{6057A8D7-B348-47A0-9C32-CDC02CB5EB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6A52599-9B0A-4D10-ADB2-157A66B4F9E4}" type="pres">
      <dgm:prSet presAssocID="{6057A8D7-B348-47A0-9C32-CDC02CB5EB13}" presName="spaceRect" presStyleCnt="0"/>
      <dgm:spPr/>
    </dgm:pt>
    <dgm:pt modelId="{883DEB9A-E477-4E58-8669-2B546C8A591D}" type="pres">
      <dgm:prSet presAssocID="{6057A8D7-B348-47A0-9C32-CDC02CB5EB13}" presName="textRect" presStyleLbl="revTx" presStyleIdx="4" presStyleCnt="6">
        <dgm:presLayoutVars>
          <dgm:chMax val="1"/>
          <dgm:chPref val="1"/>
        </dgm:presLayoutVars>
      </dgm:prSet>
      <dgm:spPr/>
    </dgm:pt>
    <dgm:pt modelId="{AACB1CB6-0483-4E8D-AE89-E1EDE9241C96}" type="pres">
      <dgm:prSet presAssocID="{5A590ADA-CF12-49E8-9530-6D984B2215B2}" presName="sibTrans" presStyleCnt="0"/>
      <dgm:spPr/>
    </dgm:pt>
    <dgm:pt modelId="{93995E7E-EA63-4876-AF49-722C43795A00}" type="pres">
      <dgm:prSet presAssocID="{DCCDB27B-4D37-4123-B331-FEAC4312E1AB}" presName="compNode" presStyleCnt="0"/>
      <dgm:spPr/>
    </dgm:pt>
    <dgm:pt modelId="{5C9AEAED-8C08-4AA0-90A6-CBFC7E447AC9}" type="pres">
      <dgm:prSet presAssocID="{DCCDB27B-4D37-4123-B331-FEAC4312E1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20F7A80-69D2-4442-9C21-8279864E8654}" type="pres">
      <dgm:prSet presAssocID="{DCCDB27B-4D37-4123-B331-FEAC4312E1AB}" presName="spaceRect" presStyleCnt="0"/>
      <dgm:spPr/>
    </dgm:pt>
    <dgm:pt modelId="{CDDAD799-F0E9-45BA-A412-10F6C6BA5801}" type="pres">
      <dgm:prSet presAssocID="{DCCDB27B-4D37-4123-B331-FEAC4312E1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839261B-D0EB-48A6-B19B-5EF4C63EDEAD}" type="presOf" srcId="{4FC17AAA-829D-4D45-9A15-B3F2D7FA19D8}" destId="{8FEAC611-E2C4-40FB-99CF-E0FA46F95363}" srcOrd="0" destOrd="0" presId="urn:microsoft.com/office/officeart/2018/2/layout/IconLabelList"/>
    <dgm:cxn modelId="{37A91A20-C1E4-4A9B-BE06-3E2BDBDB1A1B}" srcId="{4FC17AAA-829D-4D45-9A15-B3F2D7FA19D8}" destId="{091016C9-9E3C-4B47-A134-1015367CD311}" srcOrd="2" destOrd="0" parTransId="{405B94F4-8CB0-433D-95B0-0C08D1372DD2}" sibTransId="{359A5E25-D155-4511-A190-6DF21976172C}"/>
    <dgm:cxn modelId="{54CC1762-F539-46AC-B8A6-C212FE7FD9CF}" type="presOf" srcId="{DCCDB27B-4D37-4123-B331-FEAC4312E1AB}" destId="{CDDAD799-F0E9-45BA-A412-10F6C6BA5801}" srcOrd="0" destOrd="0" presId="urn:microsoft.com/office/officeart/2018/2/layout/IconLabelList"/>
    <dgm:cxn modelId="{3E990546-DB98-4EA2-AE06-AB9CA459636C}" type="presOf" srcId="{091016C9-9E3C-4B47-A134-1015367CD311}" destId="{05E7FE61-F31E-49A0-A18B-2E0035E96254}" srcOrd="0" destOrd="0" presId="urn:microsoft.com/office/officeart/2018/2/layout/IconLabelList"/>
    <dgm:cxn modelId="{502FDF68-D0BE-4DD2-9F50-81C520369E11}" srcId="{4FC17AAA-829D-4D45-9A15-B3F2D7FA19D8}" destId="{DCCDB27B-4D37-4123-B331-FEAC4312E1AB}" srcOrd="5" destOrd="0" parTransId="{6C3F1352-504B-4C86-948C-A9DF84D27407}" sibTransId="{1859662A-3452-463A-B4D3-9312260C608F}"/>
    <dgm:cxn modelId="{D2146949-5B0D-4397-8CC0-3756D91801CD}" srcId="{4FC17AAA-829D-4D45-9A15-B3F2D7FA19D8}" destId="{6057A8D7-B348-47A0-9C32-CDC02CB5EB13}" srcOrd="4" destOrd="0" parTransId="{6A592784-B2E7-46A5-A586-371D7B34978D}" sibTransId="{5A590ADA-CF12-49E8-9530-6D984B2215B2}"/>
    <dgm:cxn modelId="{40E97958-8E33-4548-9B3C-10801D367586}" srcId="{4FC17AAA-829D-4D45-9A15-B3F2D7FA19D8}" destId="{FBF73B0A-874D-4B61-843F-F2B61EA8D379}" srcOrd="0" destOrd="0" parTransId="{32175BC1-B400-4F43-B694-18DA1FD2264F}" sibTransId="{2E3A149C-5072-4697-A12B-CEC73612BF7E}"/>
    <dgm:cxn modelId="{099A8688-296A-4D26-9AB1-D005041EB5F4}" srcId="{4FC17AAA-829D-4D45-9A15-B3F2D7FA19D8}" destId="{41F327A3-12DF-4F40-B19A-9F6EB5FA209E}" srcOrd="1" destOrd="0" parTransId="{4176CB77-BDC3-43AE-B25C-1208C3C66F72}" sibTransId="{DE160CE5-3ECD-4C09-BC66-6745BF8464C8}"/>
    <dgm:cxn modelId="{92ED8CAE-72A9-4E75-AF82-CC9446751B46}" type="presOf" srcId="{93C3ADA2-3785-4168-BFA1-18252CFB2317}" destId="{90AB9B78-3F56-4099-B651-076BAB7C0A47}" srcOrd="0" destOrd="0" presId="urn:microsoft.com/office/officeart/2018/2/layout/IconLabelList"/>
    <dgm:cxn modelId="{82D1A8C9-DB7B-43FC-9211-BE304C0F229F}" srcId="{4FC17AAA-829D-4D45-9A15-B3F2D7FA19D8}" destId="{93C3ADA2-3785-4168-BFA1-18252CFB2317}" srcOrd="3" destOrd="0" parTransId="{18CB08D4-7A4C-428E-A9F2-8828442033BD}" sibTransId="{690F5352-8BB9-4B10-A18D-D0B0ADE7A526}"/>
    <dgm:cxn modelId="{CE2772CF-7FC4-4781-88D3-8273AA0DC3CE}" type="presOf" srcId="{41F327A3-12DF-4F40-B19A-9F6EB5FA209E}" destId="{269777F2-B3A1-4C2B-9232-D24256EE89C4}" srcOrd="0" destOrd="0" presId="urn:microsoft.com/office/officeart/2018/2/layout/IconLabelList"/>
    <dgm:cxn modelId="{6DD45EEC-C0CB-416B-A89B-6EA0D0AD8BCA}" type="presOf" srcId="{FBF73B0A-874D-4B61-843F-F2B61EA8D379}" destId="{A688727D-1B39-4492-8358-1925036E9259}" srcOrd="0" destOrd="0" presId="urn:microsoft.com/office/officeart/2018/2/layout/IconLabelList"/>
    <dgm:cxn modelId="{5791ADEE-F24F-46E0-B82F-A6CD5618210B}" type="presOf" srcId="{6057A8D7-B348-47A0-9C32-CDC02CB5EB13}" destId="{883DEB9A-E477-4E58-8669-2B546C8A591D}" srcOrd="0" destOrd="0" presId="urn:microsoft.com/office/officeart/2018/2/layout/IconLabelList"/>
    <dgm:cxn modelId="{01E7C5D3-D809-4455-926C-1AA5D4366AD3}" type="presParOf" srcId="{8FEAC611-E2C4-40FB-99CF-E0FA46F95363}" destId="{DCE998BD-96D4-48A8-B0BD-8EF411C8EEAE}" srcOrd="0" destOrd="0" presId="urn:microsoft.com/office/officeart/2018/2/layout/IconLabelList"/>
    <dgm:cxn modelId="{E7A21D10-9237-446E-BAEF-7A0FD7BC45FD}" type="presParOf" srcId="{DCE998BD-96D4-48A8-B0BD-8EF411C8EEAE}" destId="{85CB2D91-7F02-4413-9598-F0C943768749}" srcOrd="0" destOrd="0" presId="urn:microsoft.com/office/officeart/2018/2/layout/IconLabelList"/>
    <dgm:cxn modelId="{60879285-F4C7-441D-83D6-46987B5EC9A1}" type="presParOf" srcId="{DCE998BD-96D4-48A8-B0BD-8EF411C8EEAE}" destId="{9F91284D-36D9-4249-9ACA-06CAE318CA82}" srcOrd="1" destOrd="0" presId="urn:microsoft.com/office/officeart/2018/2/layout/IconLabelList"/>
    <dgm:cxn modelId="{0A20501E-427E-4965-AD1E-B387343FBBBE}" type="presParOf" srcId="{DCE998BD-96D4-48A8-B0BD-8EF411C8EEAE}" destId="{A688727D-1B39-4492-8358-1925036E9259}" srcOrd="2" destOrd="0" presId="urn:microsoft.com/office/officeart/2018/2/layout/IconLabelList"/>
    <dgm:cxn modelId="{2F046BE1-94AD-4FDC-A132-8CE47552C3C2}" type="presParOf" srcId="{8FEAC611-E2C4-40FB-99CF-E0FA46F95363}" destId="{A029E9F0-4678-4E8D-8959-07CDE9709D84}" srcOrd="1" destOrd="0" presId="urn:microsoft.com/office/officeart/2018/2/layout/IconLabelList"/>
    <dgm:cxn modelId="{E366993B-F6BA-4FE6-8870-1B068F26AA9F}" type="presParOf" srcId="{8FEAC611-E2C4-40FB-99CF-E0FA46F95363}" destId="{6755CA08-F2B8-4BC1-993D-460D26946D29}" srcOrd="2" destOrd="0" presId="urn:microsoft.com/office/officeart/2018/2/layout/IconLabelList"/>
    <dgm:cxn modelId="{A320DD4A-E1F9-4E5B-8850-D91A9676E584}" type="presParOf" srcId="{6755CA08-F2B8-4BC1-993D-460D26946D29}" destId="{0003780D-2701-4ED4-A86C-22439A91C6A5}" srcOrd="0" destOrd="0" presId="urn:microsoft.com/office/officeart/2018/2/layout/IconLabelList"/>
    <dgm:cxn modelId="{5E1918F3-4B81-4095-BAA4-24539DCBED39}" type="presParOf" srcId="{6755CA08-F2B8-4BC1-993D-460D26946D29}" destId="{B55EC89B-3F3F-44F0-B3CC-249F62DB9399}" srcOrd="1" destOrd="0" presId="urn:microsoft.com/office/officeart/2018/2/layout/IconLabelList"/>
    <dgm:cxn modelId="{4328B08B-7A05-41A1-95EF-70B58937AEE0}" type="presParOf" srcId="{6755CA08-F2B8-4BC1-993D-460D26946D29}" destId="{269777F2-B3A1-4C2B-9232-D24256EE89C4}" srcOrd="2" destOrd="0" presId="urn:microsoft.com/office/officeart/2018/2/layout/IconLabelList"/>
    <dgm:cxn modelId="{60C3C9F3-A90E-4B12-831C-FA0C45F539EE}" type="presParOf" srcId="{8FEAC611-E2C4-40FB-99CF-E0FA46F95363}" destId="{FB9362C6-17D8-4D6D-9199-3E85185F91AF}" srcOrd="3" destOrd="0" presId="urn:microsoft.com/office/officeart/2018/2/layout/IconLabelList"/>
    <dgm:cxn modelId="{08752EDF-0611-4707-A27F-526CD02C71C4}" type="presParOf" srcId="{8FEAC611-E2C4-40FB-99CF-E0FA46F95363}" destId="{3CE1D04B-7AA4-4379-A0C1-0CD3C567E4E9}" srcOrd="4" destOrd="0" presId="urn:microsoft.com/office/officeart/2018/2/layout/IconLabelList"/>
    <dgm:cxn modelId="{C4392DA0-E456-4F4D-BEC4-5B2CB74DA09D}" type="presParOf" srcId="{3CE1D04B-7AA4-4379-A0C1-0CD3C567E4E9}" destId="{1CAB341A-6755-4A73-8C71-1D7228B0CC7A}" srcOrd="0" destOrd="0" presId="urn:microsoft.com/office/officeart/2018/2/layout/IconLabelList"/>
    <dgm:cxn modelId="{9AA1925F-7941-4F8F-A164-B85D8004DDF6}" type="presParOf" srcId="{3CE1D04B-7AA4-4379-A0C1-0CD3C567E4E9}" destId="{0D4770C0-0C2F-42A0-B13C-784F89CB4A6D}" srcOrd="1" destOrd="0" presId="urn:microsoft.com/office/officeart/2018/2/layout/IconLabelList"/>
    <dgm:cxn modelId="{B0887367-788A-4A38-B937-F4805A5E78BC}" type="presParOf" srcId="{3CE1D04B-7AA4-4379-A0C1-0CD3C567E4E9}" destId="{05E7FE61-F31E-49A0-A18B-2E0035E96254}" srcOrd="2" destOrd="0" presId="urn:microsoft.com/office/officeart/2018/2/layout/IconLabelList"/>
    <dgm:cxn modelId="{BD41CB16-C2E0-49E1-ACB1-98126F051E6F}" type="presParOf" srcId="{8FEAC611-E2C4-40FB-99CF-E0FA46F95363}" destId="{F099658A-95EE-4312-AC2F-1F8E5CD7DAD6}" srcOrd="5" destOrd="0" presId="urn:microsoft.com/office/officeart/2018/2/layout/IconLabelList"/>
    <dgm:cxn modelId="{4359BC9D-8BCD-4385-A710-FB28DDAA3D90}" type="presParOf" srcId="{8FEAC611-E2C4-40FB-99CF-E0FA46F95363}" destId="{FE0EE7BA-6FE9-49BF-876B-F62A22C82AEE}" srcOrd="6" destOrd="0" presId="urn:microsoft.com/office/officeart/2018/2/layout/IconLabelList"/>
    <dgm:cxn modelId="{3DFDC524-4C5B-4D38-8C7E-1D55B337DD1F}" type="presParOf" srcId="{FE0EE7BA-6FE9-49BF-876B-F62A22C82AEE}" destId="{48CDF34F-744D-445C-B656-FED751A65025}" srcOrd="0" destOrd="0" presId="urn:microsoft.com/office/officeart/2018/2/layout/IconLabelList"/>
    <dgm:cxn modelId="{3A60DDA6-01EB-4878-BF9E-15650113DD5A}" type="presParOf" srcId="{FE0EE7BA-6FE9-49BF-876B-F62A22C82AEE}" destId="{47C689EA-A9C6-44D0-9065-0B52D3E8CFB2}" srcOrd="1" destOrd="0" presId="urn:microsoft.com/office/officeart/2018/2/layout/IconLabelList"/>
    <dgm:cxn modelId="{B2ED8CB2-0422-4E89-A61F-AF99C1C01E8D}" type="presParOf" srcId="{FE0EE7BA-6FE9-49BF-876B-F62A22C82AEE}" destId="{90AB9B78-3F56-4099-B651-076BAB7C0A47}" srcOrd="2" destOrd="0" presId="urn:microsoft.com/office/officeart/2018/2/layout/IconLabelList"/>
    <dgm:cxn modelId="{0043EE18-2430-459E-89FF-656B6FEFE759}" type="presParOf" srcId="{8FEAC611-E2C4-40FB-99CF-E0FA46F95363}" destId="{AA41B559-9228-49E1-A8CC-FC12D77698F0}" srcOrd="7" destOrd="0" presId="urn:microsoft.com/office/officeart/2018/2/layout/IconLabelList"/>
    <dgm:cxn modelId="{FF7AFDB7-5BCD-4AE1-A1E7-4236B8AA52A7}" type="presParOf" srcId="{8FEAC611-E2C4-40FB-99CF-E0FA46F95363}" destId="{DAC369B5-05EA-4038-AC54-5CA984C44153}" srcOrd="8" destOrd="0" presId="urn:microsoft.com/office/officeart/2018/2/layout/IconLabelList"/>
    <dgm:cxn modelId="{8ABE03F8-62A6-4E28-9F7D-B067EC0B6A98}" type="presParOf" srcId="{DAC369B5-05EA-4038-AC54-5CA984C44153}" destId="{461161DE-9CA8-4F1B-9768-FDC19FCA7428}" srcOrd="0" destOrd="0" presId="urn:microsoft.com/office/officeart/2018/2/layout/IconLabelList"/>
    <dgm:cxn modelId="{98D8A283-404E-4FEF-BDC8-87719346B410}" type="presParOf" srcId="{DAC369B5-05EA-4038-AC54-5CA984C44153}" destId="{A6A52599-9B0A-4D10-ADB2-157A66B4F9E4}" srcOrd="1" destOrd="0" presId="urn:microsoft.com/office/officeart/2018/2/layout/IconLabelList"/>
    <dgm:cxn modelId="{4CBADA1A-E7A5-4326-A033-AA4FBCE5E4AB}" type="presParOf" srcId="{DAC369B5-05EA-4038-AC54-5CA984C44153}" destId="{883DEB9A-E477-4E58-8669-2B546C8A591D}" srcOrd="2" destOrd="0" presId="urn:microsoft.com/office/officeart/2018/2/layout/IconLabelList"/>
    <dgm:cxn modelId="{363D617B-53BE-4EC8-899F-E8BE09C89987}" type="presParOf" srcId="{8FEAC611-E2C4-40FB-99CF-E0FA46F95363}" destId="{AACB1CB6-0483-4E8D-AE89-E1EDE9241C96}" srcOrd="9" destOrd="0" presId="urn:microsoft.com/office/officeart/2018/2/layout/IconLabelList"/>
    <dgm:cxn modelId="{D3306E88-068F-4E36-A468-3D382C5EBC69}" type="presParOf" srcId="{8FEAC611-E2C4-40FB-99CF-E0FA46F95363}" destId="{93995E7E-EA63-4876-AF49-722C43795A00}" srcOrd="10" destOrd="0" presId="urn:microsoft.com/office/officeart/2018/2/layout/IconLabelList"/>
    <dgm:cxn modelId="{16504193-3B4F-4DA1-9044-2C5A2C2376AC}" type="presParOf" srcId="{93995E7E-EA63-4876-AF49-722C43795A00}" destId="{5C9AEAED-8C08-4AA0-90A6-CBFC7E447AC9}" srcOrd="0" destOrd="0" presId="urn:microsoft.com/office/officeart/2018/2/layout/IconLabelList"/>
    <dgm:cxn modelId="{EBC46763-8BA1-4A68-A95F-4D3CAADF5182}" type="presParOf" srcId="{93995E7E-EA63-4876-AF49-722C43795A00}" destId="{F20F7A80-69D2-4442-9C21-8279864E8654}" srcOrd="1" destOrd="0" presId="urn:microsoft.com/office/officeart/2018/2/layout/IconLabelList"/>
    <dgm:cxn modelId="{A42A7BB7-F044-4020-A5A6-2A17D0F20783}" type="presParOf" srcId="{93995E7E-EA63-4876-AF49-722C43795A00}" destId="{CDDAD799-F0E9-45BA-A412-10F6C6BA58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3751C-8EC9-424F-8803-C1E822FCFF1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927B4-4EF3-457E-B132-C4B23CFD48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Teachable Machine</a:t>
          </a:r>
          <a:endParaRPr lang="en-US"/>
        </a:p>
      </dgm:t>
    </dgm:pt>
    <dgm:pt modelId="{DCE35B10-D8C7-4708-9632-B971DC4FCC9D}" type="parTrans" cxnId="{65F1B866-ABDB-4BE4-8764-404218556EFD}">
      <dgm:prSet/>
      <dgm:spPr/>
      <dgm:t>
        <a:bodyPr/>
        <a:lstStyle/>
        <a:p>
          <a:endParaRPr lang="en-US"/>
        </a:p>
      </dgm:t>
    </dgm:pt>
    <dgm:pt modelId="{C7A97345-3653-4FC4-9C11-5546E4EE6C02}" type="sibTrans" cxnId="{65F1B866-ABDB-4BE4-8764-404218556EFD}">
      <dgm:prSet/>
      <dgm:spPr/>
      <dgm:t>
        <a:bodyPr/>
        <a:lstStyle/>
        <a:p>
          <a:endParaRPr lang="en-US"/>
        </a:p>
      </dgm:t>
    </dgm:pt>
    <dgm:pt modelId="{307B191D-2E7D-467B-ADD5-031ECAFD061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Happy and Sad faces</a:t>
          </a:r>
          <a:endParaRPr lang="en-US"/>
        </a:p>
      </dgm:t>
    </dgm:pt>
    <dgm:pt modelId="{C500341A-E119-404E-A5B2-ED0CEDE83F12}" type="parTrans" cxnId="{BE6470F2-825C-45C7-B223-4447C1022CB6}">
      <dgm:prSet/>
      <dgm:spPr/>
      <dgm:t>
        <a:bodyPr/>
        <a:lstStyle/>
        <a:p>
          <a:endParaRPr lang="en-US"/>
        </a:p>
      </dgm:t>
    </dgm:pt>
    <dgm:pt modelId="{425DA2DF-9E17-44BA-B146-5F1BBD2D367D}" type="sibTrans" cxnId="{BE6470F2-825C-45C7-B223-4447C1022CB6}">
      <dgm:prSet/>
      <dgm:spPr/>
      <dgm:t>
        <a:bodyPr/>
        <a:lstStyle/>
        <a:p>
          <a:endParaRPr lang="en-US"/>
        </a:p>
      </dgm:t>
    </dgm:pt>
    <dgm:pt modelId="{176AFB29-E2DA-486F-BA0F-D51A0A58983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Use the model in Scratch</a:t>
          </a:r>
          <a:endParaRPr lang="en-US"/>
        </a:p>
      </dgm:t>
    </dgm:pt>
    <dgm:pt modelId="{A24BB3A5-0032-4833-B540-33C665CE838A}" type="parTrans" cxnId="{B4C38147-CE4B-41DA-80DB-7B3E8235843E}">
      <dgm:prSet/>
      <dgm:spPr/>
      <dgm:t>
        <a:bodyPr/>
        <a:lstStyle/>
        <a:p>
          <a:endParaRPr lang="en-US"/>
        </a:p>
      </dgm:t>
    </dgm:pt>
    <dgm:pt modelId="{3B6B116F-E5B3-4D9E-950E-D7D382F4C6C4}" type="sibTrans" cxnId="{B4C38147-CE4B-41DA-80DB-7B3E8235843E}">
      <dgm:prSet/>
      <dgm:spPr/>
      <dgm:t>
        <a:bodyPr/>
        <a:lstStyle/>
        <a:p>
          <a:endParaRPr lang="en-US"/>
        </a:p>
      </dgm:t>
    </dgm:pt>
    <dgm:pt modelId="{9A9A6D47-5505-480D-838F-89ED6B87CA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Landing AI</a:t>
          </a:r>
          <a:endParaRPr lang="en-US"/>
        </a:p>
      </dgm:t>
    </dgm:pt>
    <dgm:pt modelId="{B012D115-AD25-4EBA-B712-F733A09AF4D0}" type="parTrans" cxnId="{71C85BBD-61F7-4EA2-BD1F-FD4DF4507A72}">
      <dgm:prSet/>
      <dgm:spPr/>
      <dgm:t>
        <a:bodyPr/>
        <a:lstStyle/>
        <a:p>
          <a:endParaRPr lang="en-US"/>
        </a:p>
      </dgm:t>
    </dgm:pt>
    <dgm:pt modelId="{790C29DE-2E82-4346-AAAD-F34E32C1469F}" type="sibTrans" cxnId="{71C85BBD-61F7-4EA2-BD1F-FD4DF4507A72}">
      <dgm:prSet/>
      <dgm:spPr/>
      <dgm:t>
        <a:bodyPr/>
        <a:lstStyle/>
        <a:p>
          <a:endParaRPr lang="en-US"/>
        </a:p>
      </dgm:t>
    </dgm:pt>
    <dgm:pt modelId="{6D8F6B8E-7C16-4805-B24F-046BA5335B63}" type="pres">
      <dgm:prSet presAssocID="{86A3751C-8EC9-424F-8803-C1E822FCFF12}" presName="root" presStyleCnt="0">
        <dgm:presLayoutVars>
          <dgm:dir/>
          <dgm:resizeHandles val="exact"/>
        </dgm:presLayoutVars>
      </dgm:prSet>
      <dgm:spPr/>
    </dgm:pt>
    <dgm:pt modelId="{804CEAB4-E7FE-4282-9CA7-730396537872}" type="pres">
      <dgm:prSet presAssocID="{5A3927B4-4EF3-457E-B132-C4B23CFD4849}" presName="compNode" presStyleCnt="0"/>
      <dgm:spPr/>
    </dgm:pt>
    <dgm:pt modelId="{43E65A6E-BFAE-42B0-88C9-186BA10AB23D}" type="pres">
      <dgm:prSet presAssocID="{5A3927B4-4EF3-457E-B132-C4B23CFD4849}" presName="iconRect" presStyleLbl="node1" presStyleIdx="0" presStyleCnt="2" custLinFactNeighborX="51214" custLinFactNeighborY="56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E9A5FF5-8FF1-4E3D-B449-AA509F5EB29B}" type="pres">
      <dgm:prSet presAssocID="{5A3927B4-4EF3-457E-B132-C4B23CFD4849}" presName="iconSpace" presStyleCnt="0"/>
      <dgm:spPr/>
    </dgm:pt>
    <dgm:pt modelId="{63719E39-AD53-4DB2-B0ED-48E5DB2C7A81}" type="pres">
      <dgm:prSet presAssocID="{5A3927B4-4EF3-457E-B132-C4B23CFD4849}" presName="parTx" presStyleLbl="revTx" presStyleIdx="0" presStyleCnt="4">
        <dgm:presLayoutVars>
          <dgm:chMax val="0"/>
          <dgm:chPref val="0"/>
        </dgm:presLayoutVars>
      </dgm:prSet>
      <dgm:spPr/>
    </dgm:pt>
    <dgm:pt modelId="{F0B74945-F398-4A7E-AC06-935E1CFA5924}" type="pres">
      <dgm:prSet presAssocID="{5A3927B4-4EF3-457E-B132-C4B23CFD4849}" presName="txSpace" presStyleCnt="0"/>
      <dgm:spPr/>
    </dgm:pt>
    <dgm:pt modelId="{CFCD8B27-AC9F-48E7-AE77-B93BC5A8C5AA}" type="pres">
      <dgm:prSet presAssocID="{5A3927B4-4EF3-457E-B132-C4B23CFD4849}" presName="desTx" presStyleLbl="revTx" presStyleIdx="1" presStyleCnt="4">
        <dgm:presLayoutVars/>
      </dgm:prSet>
      <dgm:spPr/>
    </dgm:pt>
    <dgm:pt modelId="{5080417C-C167-4EDB-A385-67D6616F185F}" type="pres">
      <dgm:prSet presAssocID="{C7A97345-3653-4FC4-9C11-5546E4EE6C02}" presName="sibTrans" presStyleCnt="0"/>
      <dgm:spPr/>
    </dgm:pt>
    <dgm:pt modelId="{EEC968A9-D8F0-4FEE-8E03-9901F9100E84}" type="pres">
      <dgm:prSet presAssocID="{9A9A6D47-5505-480D-838F-89ED6B87CAD7}" presName="compNode" presStyleCnt="0"/>
      <dgm:spPr/>
    </dgm:pt>
    <dgm:pt modelId="{AD285AA3-8515-4213-A7A0-B950882E5F5E}" type="pres">
      <dgm:prSet presAssocID="{9A9A6D47-5505-480D-838F-89ED6B87CA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5A998D-C25C-4E1D-81CD-62C202B37BEF}" type="pres">
      <dgm:prSet presAssocID="{9A9A6D47-5505-480D-838F-89ED6B87CAD7}" presName="iconSpace" presStyleCnt="0"/>
      <dgm:spPr/>
    </dgm:pt>
    <dgm:pt modelId="{EA607215-F7B4-4991-BCBC-FBC9544E8761}" type="pres">
      <dgm:prSet presAssocID="{9A9A6D47-5505-480D-838F-89ED6B87CAD7}" presName="parTx" presStyleLbl="revTx" presStyleIdx="2" presStyleCnt="4">
        <dgm:presLayoutVars>
          <dgm:chMax val="0"/>
          <dgm:chPref val="0"/>
        </dgm:presLayoutVars>
      </dgm:prSet>
      <dgm:spPr/>
    </dgm:pt>
    <dgm:pt modelId="{505D0A3F-1F91-48F1-BCE0-7DFDCB278E26}" type="pres">
      <dgm:prSet presAssocID="{9A9A6D47-5505-480D-838F-89ED6B87CAD7}" presName="txSpace" presStyleCnt="0"/>
      <dgm:spPr/>
    </dgm:pt>
    <dgm:pt modelId="{EAB94A65-D46B-4937-915B-8325CE45C014}" type="pres">
      <dgm:prSet presAssocID="{9A9A6D47-5505-480D-838F-89ED6B87CAD7}" presName="desTx" presStyleLbl="revTx" presStyleIdx="3" presStyleCnt="4">
        <dgm:presLayoutVars/>
      </dgm:prSet>
      <dgm:spPr/>
    </dgm:pt>
  </dgm:ptLst>
  <dgm:cxnLst>
    <dgm:cxn modelId="{34344D02-DC3B-4307-A217-42F3DC6721B3}" type="presOf" srcId="{9A9A6D47-5505-480D-838F-89ED6B87CAD7}" destId="{EA607215-F7B4-4991-BCBC-FBC9544E8761}" srcOrd="0" destOrd="0" presId="urn:microsoft.com/office/officeart/2018/5/layout/CenteredIconLabelDescriptionList"/>
    <dgm:cxn modelId="{65F1B866-ABDB-4BE4-8764-404218556EFD}" srcId="{86A3751C-8EC9-424F-8803-C1E822FCFF12}" destId="{5A3927B4-4EF3-457E-B132-C4B23CFD4849}" srcOrd="0" destOrd="0" parTransId="{DCE35B10-D8C7-4708-9632-B971DC4FCC9D}" sibTransId="{C7A97345-3653-4FC4-9C11-5546E4EE6C02}"/>
    <dgm:cxn modelId="{B4C38147-CE4B-41DA-80DB-7B3E8235843E}" srcId="{5A3927B4-4EF3-457E-B132-C4B23CFD4849}" destId="{176AFB29-E2DA-486F-BA0F-D51A0A58983A}" srcOrd="1" destOrd="0" parTransId="{A24BB3A5-0032-4833-B540-33C665CE838A}" sibTransId="{3B6B116F-E5B3-4D9E-950E-D7D382F4C6C4}"/>
    <dgm:cxn modelId="{EB160593-798B-47F4-B546-AEA97A9AF7C6}" type="presOf" srcId="{5A3927B4-4EF3-457E-B132-C4B23CFD4849}" destId="{63719E39-AD53-4DB2-B0ED-48E5DB2C7A81}" srcOrd="0" destOrd="0" presId="urn:microsoft.com/office/officeart/2018/5/layout/CenteredIconLabelDescriptionList"/>
    <dgm:cxn modelId="{73279F95-EC63-4F19-AEF9-F79AF84B7A0F}" type="presOf" srcId="{86A3751C-8EC9-424F-8803-C1E822FCFF12}" destId="{6D8F6B8E-7C16-4805-B24F-046BA5335B63}" srcOrd="0" destOrd="0" presId="urn:microsoft.com/office/officeart/2018/5/layout/CenteredIconLabelDescriptionList"/>
    <dgm:cxn modelId="{71C85BBD-61F7-4EA2-BD1F-FD4DF4507A72}" srcId="{86A3751C-8EC9-424F-8803-C1E822FCFF12}" destId="{9A9A6D47-5505-480D-838F-89ED6B87CAD7}" srcOrd="1" destOrd="0" parTransId="{B012D115-AD25-4EBA-B712-F733A09AF4D0}" sibTransId="{790C29DE-2E82-4346-AAAD-F34E32C1469F}"/>
    <dgm:cxn modelId="{3BA833D0-D68F-4923-857B-43055D7A2330}" type="presOf" srcId="{176AFB29-E2DA-486F-BA0F-D51A0A58983A}" destId="{CFCD8B27-AC9F-48E7-AE77-B93BC5A8C5AA}" srcOrd="0" destOrd="1" presId="urn:microsoft.com/office/officeart/2018/5/layout/CenteredIconLabelDescriptionList"/>
    <dgm:cxn modelId="{DA5951D0-186C-450E-B428-B835CECBFA90}" type="presOf" srcId="{307B191D-2E7D-467B-ADD5-031ECAFD061F}" destId="{CFCD8B27-AC9F-48E7-AE77-B93BC5A8C5AA}" srcOrd="0" destOrd="0" presId="urn:microsoft.com/office/officeart/2018/5/layout/CenteredIconLabelDescriptionList"/>
    <dgm:cxn modelId="{BE6470F2-825C-45C7-B223-4447C1022CB6}" srcId="{5A3927B4-4EF3-457E-B132-C4B23CFD4849}" destId="{307B191D-2E7D-467B-ADD5-031ECAFD061F}" srcOrd="0" destOrd="0" parTransId="{C500341A-E119-404E-A5B2-ED0CEDE83F12}" sibTransId="{425DA2DF-9E17-44BA-B146-5F1BBD2D367D}"/>
    <dgm:cxn modelId="{98C55470-A41C-4545-B65F-FDFC7B9AA974}" type="presParOf" srcId="{6D8F6B8E-7C16-4805-B24F-046BA5335B63}" destId="{804CEAB4-E7FE-4282-9CA7-730396537872}" srcOrd="0" destOrd="0" presId="urn:microsoft.com/office/officeart/2018/5/layout/CenteredIconLabelDescriptionList"/>
    <dgm:cxn modelId="{0F4C9EA5-F534-41F9-B6A1-99CC4E7CBE1E}" type="presParOf" srcId="{804CEAB4-E7FE-4282-9CA7-730396537872}" destId="{43E65A6E-BFAE-42B0-88C9-186BA10AB23D}" srcOrd="0" destOrd="0" presId="urn:microsoft.com/office/officeart/2018/5/layout/CenteredIconLabelDescriptionList"/>
    <dgm:cxn modelId="{B9DA4CAD-D872-4F91-B245-38162B8AF932}" type="presParOf" srcId="{804CEAB4-E7FE-4282-9CA7-730396537872}" destId="{BE9A5FF5-8FF1-4E3D-B449-AA509F5EB29B}" srcOrd="1" destOrd="0" presId="urn:microsoft.com/office/officeart/2018/5/layout/CenteredIconLabelDescriptionList"/>
    <dgm:cxn modelId="{0B5A2621-6215-45EB-ACD4-D6CB3BA9172B}" type="presParOf" srcId="{804CEAB4-E7FE-4282-9CA7-730396537872}" destId="{63719E39-AD53-4DB2-B0ED-48E5DB2C7A81}" srcOrd="2" destOrd="0" presId="urn:microsoft.com/office/officeart/2018/5/layout/CenteredIconLabelDescriptionList"/>
    <dgm:cxn modelId="{A7CCC487-5033-4DF3-9981-0BE9F700F0FD}" type="presParOf" srcId="{804CEAB4-E7FE-4282-9CA7-730396537872}" destId="{F0B74945-F398-4A7E-AC06-935E1CFA5924}" srcOrd="3" destOrd="0" presId="urn:microsoft.com/office/officeart/2018/5/layout/CenteredIconLabelDescriptionList"/>
    <dgm:cxn modelId="{46020F2B-7434-49CA-B9B1-CDF352341A82}" type="presParOf" srcId="{804CEAB4-E7FE-4282-9CA7-730396537872}" destId="{CFCD8B27-AC9F-48E7-AE77-B93BC5A8C5AA}" srcOrd="4" destOrd="0" presId="urn:microsoft.com/office/officeart/2018/5/layout/CenteredIconLabelDescriptionList"/>
    <dgm:cxn modelId="{B221D9EF-DB36-4335-8B61-8DC64572FD76}" type="presParOf" srcId="{6D8F6B8E-7C16-4805-B24F-046BA5335B63}" destId="{5080417C-C167-4EDB-A385-67D6616F185F}" srcOrd="1" destOrd="0" presId="urn:microsoft.com/office/officeart/2018/5/layout/CenteredIconLabelDescriptionList"/>
    <dgm:cxn modelId="{95C1C004-BC91-4E80-8B2B-6BF0F2646F9C}" type="presParOf" srcId="{6D8F6B8E-7C16-4805-B24F-046BA5335B63}" destId="{EEC968A9-D8F0-4FEE-8E03-9901F9100E84}" srcOrd="2" destOrd="0" presId="urn:microsoft.com/office/officeart/2018/5/layout/CenteredIconLabelDescriptionList"/>
    <dgm:cxn modelId="{A779109E-E720-461F-83DC-AE0491C8E7A1}" type="presParOf" srcId="{EEC968A9-D8F0-4FEE-8E03-9901F9100E84}" destId="{AD285AA3-8515-4213-A7A0-B950882E5F5E}" srcOrd="0" destOrd="0" presId="urn:microsoft.com/office/officeart/2018/5/layout/CenteredIconLabelDescriptionList"/>
    <dgm:cxn modelId="{4B7AE79D-D974-40F2-99ED-E1CE60718FFD}" type="presParOf" srcId="{EEC968A9-D8F0-4FEE-8E03-9901F9100E84}" destId="{A25A998D-C25C-4E1D-81CD-62C202B37BEF}" srcOrd="1" destOrd="0" presId="urn:microsoft.com/office/officeart/2018/5/layout/CenteredIconLabelDescriptionList"/>
    <dgm:cxn modelId="{F780D840-BE7A-4209-AB40-CE059552877D}" type="presParOf" srcId="{EEC968A9-D8F0-4FEE-8E03-9901F9100E84}" destId="{EA607215-F7B4-4991-BCBC-FBC9544E8761}" srcOrd="2" destOrd="0" presId="urn:microsoft.com/office/officeart/2018/5/layout/CenteredIconLabelDescriptionList"/>
    <dgm:cxn modelId="{1E8BF065-6F8C-4833-9AEA-E7553A4CF532}" type="presParOf" srcId="{EEC968A9-D8F0-4FEE-8E03-9901F9100E84}" destId="{505D0A3F-1F91-48F1-BCE0-7DFDCB278E26}" srcOrd="3" destOrd="0" presId="urn:microsoft.com/office/officeart/2018/5/layout/CenteredIconLabelDescriptionList"/>
    <dgm:cxn modelId="{FDBFE6B0-56BE-4880-8AD2-74333B5B6704}" type="presParOf" srcId="{EEC968A9-D8F0-4FEE-8E03-9901F9100E84}" destId="{EAB94A65-D46B-4937-915B-8325CE45C0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2D91-7F02-4413-9598-F0C94376874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27D-1B39-4492-8358-1925036E9259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What is AI?</a:t>
          </a:r>
          <a:endParaRPr lang="en-US" sz="1900" kern="1200" dirty="0"/>
        </a:p>
      </dsp:txBody>
      <dsp:txXfrm>
        <a:off x="841" y="2344441"/>
        <a:ext cx="1529296" cy="611718"/>
      </dsp:txXfrm>
    </dsp:sp>
    <dsp:sp modelId="{0003780D-2701-4ED4-A86C-22439A91C6A5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77F2-B3A1-4C2B-9232-D24256EE89C4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Traditional AI</a:t>
          </a:r>
          <a:endParaRPr lang="en-US" sz="1900" kern="1200"/>
        </a:p>
      </dsp:txBody>
      <dsp:txXfrm>
        <a:off x="1797765" y="2344441"/>
        <a:ext cx="1529296" cy="611718"/>
      </dsp:txXfrm>
    </dsp:sp>
    <dsp:sp modelId="{1CAB341A-6755-4A73-8C71-1D7228B0CC7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7FE61-F31E-49A0-A18B-2E0035E96254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Traditional AI activities</a:t>
          </a:r>
          <a:endParaRPr lang="en-US" sz="1900" kern="1200"/>
        </a:p>
      </dsp:txBody>
      <dsp:txXfrm>
        <a:off x="3594689" y="2344441"/>
        <a:ext cx="1529296" cy="611718"/>
      </dsp:txXfrm>
    </dsp:sp>
    <dsp:sp modelId="{48CDF34F-744D-445C-B656-FED751A65025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9B78-3F56-4099-B651-076BAB7C0A47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Generative AI</a:t>
          </a:r>
          <a:endParaRPr lang="en-US" sz="1900" kern="1200"/>
        </a:p>
      </dsp:txBody>
      <dsp:txXfrm>
        <a:off x="5391613" y="2344441"/>
        <a:ext cx="1529296" cy="611718"/>
      </dsp:txXfrm>
    </dsp:sp>
    <dsp:sp modelId="{461161DE-9CA8-4F1B-9768-FDC19FCA7428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DEB9A-E477-4E58-8669-2B546C8A591D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Generative AI activities</a:t>
          </a:r>
          <a:endParaRPr lang="en-US" sz="1900" kern="1200"/>
        </a:p>
      </dsp:txBody>
      <dsp:txXfrm>
        <a:off x="7188537" y="2344441"/>
        <a:ext cx="1529296" cy="611718"/>
      </dsp:txXfrm>
    </dsp:sp>
    <dsp:sp modelId="{5C9AEAED-8C08-4AA0-90A6-CBFC7E447AC9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AD799-F0E9-45BA-A412-10F6C6BA580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Resource sharing</a:t>
          </a:r>
          <a:endParaRPr lang="en-US" sz="1900" kern="1200"/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65A6E-BFAE-42B0-88C9-186BA10AB23D}">
      <dsp:nvSpPr>
        <dsp:cNvPr id="0" name=""/>
        <dsp:cNvSpPr/>
      </dsp:nvSpPr>
      <dsp:spPr>
        <a:xfrm>
          <a:off x="2738155" y="4086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19E39-AD53-4DB2-B0ED-48E5DB2C7A81}">
      <dsp:nvSpPr>
        <dsp:cNvPr id="0" name=""/>
        <dsp:cNvSpPr/>
      </dsp:nvSpPr>
      <dsp:spPr>
        <a:xfrm>
          <a:off x="559800" y="19631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Teachable Machine</a:t>
          </a:r>
          <a:endParaRPr lang="en-US" sz="3600" kern="1200"/>
        </a:p>
      </dsp:txBody>
      <dsp:txXfrm>
        <a:off x="559800" y="1963155"/>
        <a:ext cx="4320000" cy="648000"/>
      </dsp:txXfrm>
    </dsp:sp>
    <dsp:sp modelId="{CFCD8B27-AC9F-48E7-AE77-B93BC5A8C5AA}">
      <dsp:nvSpPr>
        <dsp:cNvPr id="0" name=""/>
        <dsp:cNvSpPr/>
      </dsp:nvSpPr>
      <dsp:spPr>
        <a:xfrm>
          <a:off x="559800" y="2670739"/>
          <a:ext cx="4320000" cy="6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Happy and Sad faces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Use the model in Scratch</a:t>
          </a:r>
          <a:endParaRPr lang="en-US" sz="1700" kern="1200"/>
        </a:p>
      </dsp:txBody>
      <dsp:txXfrm>
        <a:off x="559800" y="2670739"/>
        <a:ext cx="4320000" cy="631472"/>
      </dsp:txXfrm>
    </dsp:sp>
    <dsp:sp modelId="{AD285AA3-8515-4213-A7A0-B950882E5F5E}">
      <dsp:nvSpPr>
        <dsp:cNvPr id="0" name=""/>
        <dsp:cNvSpPr/>
      </dsp:nvSpPr>
      <dsp:spPr>
        <a:xfrm>
          <a:off x="7039800" y="32305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7215-F7B4-4991-BCBC-FBC9544E8761}">
      <dsp:nvSpPr>
        <dsp:cNvPr id="0" name=""/>
        <dsp:cNvSpPr/>
      </dsp:nvSpPr>
      <dsp:spPr>
        <a:xfrm>
          <a:off x="5635800" y="19631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kern="1200"/>
            <a:t>Landing AI</a:t>
          </a:r>
          <a:endParaRPr lang="en-US" sz="3600" kern="1200"/>
        </a:p>
      </dsp:txBody>
      <dsp:txXfrm>
        <a:off x="5635800" y="1963155"/>
        <a:ext cx="4320000" cy="648000"/>
      </dsp:txXfrm>
    </dsp:sp>
    <dsp:sp modelId="{EAB94A65-D46B-4937-915B-8325CE45C014}">
      <dsp:nvSpPr>
        <dsp:cNvPr id="0" name=""/>
        <dsp:cNvSpPr/>
      </dsp:nvSpPr>
      <dsp:spPr>
        <a:xfrm>
          <a:off x="5635800" y="2670739"/>
          <a:ext cx="4320000" cy="63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joining us this afternoon to discuss AI and how to bring it into your classroom.</a:t>
            </a:r>
          </a:p>
          <a:p>
            <a:endParaRPr lang="en-AU" dirty="0"/>
          </a:p>
          <a:p>
            <a:r>
              <a:rPr lang="en-AU" dirty="0"/>
              <a:t>Talk about the structure of the session.</a:t>
            </a:r>
          </a:p>
          <a:p>
            <a:endParaRPr lang="en-AU" dirty="0"/>
          </a:p>
          <a:p>
            <a:r>
              <a:rPr lang="en-AU" dirty="0"/>
              <a:t>Encourage them to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of Countr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814921" y="202353"/>
            <a:ext cx="10562167" cy="59478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257175" indent="0">
              <a:buNone/>
            </a:lvl2pPr>
            <a:lvl3pPr marL="514350" indent="0">
              <a:buNone/>
            </a:lvl3pPr>
            <a:lvl4pPr marL="771525" indent="0">
              <a:buNone/>
            </a:lvl4pPr>
            <a:lvl5pPr marL="1028700" indent="0">
              <a:buNone/>
            </a:lvl5pPr>
          </a:lstStyle>
          <a:p>
            <a:pPr lvl="0"/>
            <a:r>
              <a:rPr lang="en-US"/>
              <a:t>ACKNOWLEDGEMENT TO COUNTRY</a:t>
            </a:r>
          </a:p>
        </p:txBody>
      </p:sp>
      <p:pic>
        <p:nvPicPr>
          <p:cNvPr id="2097152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7629" y="6441765"/>
            <a:ext cx="1326531" cy="1898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0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1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1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1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5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5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C998-9952-4185-9CBC-937D1CAB7F8B}" type="datetimeFigureOut">
              <a:rPr lang="en-AU" smtClean="0"/>
              <a:t>30/11/2023</a:t>
            </a:fld>
            <a:endParaRPr lang="en-AU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6F62-039B-4F10-BB0E-8DBD5AF735DE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2.xml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ACKNOWLEDGEMENT OF COUNTRY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AI Arts using </a:t>
            </a:r>
            <a:r>
              <a:rPr lang="en-US" sz="4000" dirty="0" err="1">
                <a:latin typeface="Century Gothic" panose="020B0502020202020204" pitchFamily="34" charset="0"/>
              </a:rPr>
              <a:t>PlaygroundAI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552C-C06B-E277-5DA4-EE715A1B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0674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926997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0" y="1477626"/>
            <a:ext cx="12192000" cy="3140496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Century Gothic" panose="020B0502020202020204" pitchFamily="34" charset="0"/>
              </a:rPr>
              <a:t>Thank you for coming to </a:t>
            </a:r>
            <a:br>
              <a:rPr lang="en-AU" dirty="0">
                <a:latin typeface="Century Gothic" panose="020B0502020202020204" pitchFamily="34" charset="0"/>
              </a:rPr>
            </a:br>
            <a:r>
              <a:rPr lang="en-AU" dirty="0">
                <a:latin typeface="Century Gothic" panose="020B0502020202020204" pitchFamily="34" charset="0"/>
              </a:rPr>
              <a:t>Casey Tech School</a:t>
            </a:r>
            <a:br>
              <a:rPr lang="en-AU" dirty="0">
                <a:latin typeface="Century Gothic" panose="020B0502020202020204" pitchFamily="34" charset="0"/>
              </a:rPr>
            </a:br>
            <a:br>
              <a:rPr lang="en-AU" dirty="0">
                <a:latin typeface="Century Gothic" panose="020B0502020202020204" pitchFamily="34" charset="0"/>
              </a:rPr>
            </a:br>
            <a:endParaRPr lang="en-AU" b="1" dirty="0">
              <a:latin typeface="Century Gothic" panose="020B0502020202020204" pitchFamily="34" charset="0"/>
            </a:endParaRPr>
          </a:p>
        </p:txBody>
      </p:sp>
      <p:pic>
        <p:nvPicPr>
          <p:cNvPr id="2097177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8233" y="6192753"/>
            <a:ext cx="2716619" cy="512072"/>
          </a:xfrm>
          <a:prstGeom prst="rect">
            <a:avLst/>
          </a:prstGeom>
          <a:noFill/>
        </p:spPr>
      </p:pic>
      <p:pic>
        <p:nvPicPr>
          <p:cNvPr id="2097178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2291" y="5397750"/>
            <a:ext cx="1716982" cy="1716982"/>
          </a:xfrm>
          <a:prstGeom prst="rect">
            <a:avLst/>
          </a:prstGeom>
        </p:spPr>
      </p:pic>
      <p:pic>
        <p:nvPicPr>
          <p:cNvPr id="2097179" name="Picture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6338" y="6192753"/>
            <a:ext cx="2219325" cy="3213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Structure of the Session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graphicFrame>
        <p:nvGraphicFramePr>
          <p:cNvPr id="2097169" name="Content Placeholder 2">
            <a:extLst>
              <a:ext uri="{FF2B5EF4-FFF2-40B4-BE49-F238E27FC236}">
                <a16:creationId xmlns:a16="http://schemas.microsoft.com/office/drawing/2014/main" id="{E66AD048-0194-A12D-4DF5-47CE2FE92C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ircular object&#10;&#10;Description automatically generated">
            <a:extLst>
              <a:ext uri="{FF2B5EF4-FFF2-40B4-BE49-F238E27FC236}">
                <a16:creationId xmlns:a16="http://schemas.microsoft.com/office/drawing/2014/main" id="{6FC8B327-2D3E-F304-BDBA-4FB43286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860"/>
            <a:ext cx="12437616" cy="12437616"/>
          </a:xfrm>
          <a:prstGeom prst="rect">
            <a:avLst/>
          </a:prstGeom>
        </p:spPr>
      </p:pic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What is Artificial Intelligence?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274F-E8F4-4B90-A63F-0D3C16AA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sz="4800" dirty="0"/>
              <a:t>“Artificial Intelligence (AI) is nothing but digital brains inside large computers.”</a:t>
            </a:r>
          </a:p>
          <a:p>
            <a:pPr marL="3200400" lvl="7" indent="0">
              <a:buNone/>
            </a:pPr>
            <a:r>
              <a:rPr lang="en-AU" dirty="0"/>
              <a:t>					                        </a:t>
            </a:r>
            <a:r>
              <a:rPr lang="en-AU" sz="2400" dirty="0" err="1"/>
              <a:t>IIya</a:t>
            </a:r>
            <a:r>
              <a:rPr lang="en-AU" sz="2400" dirty="0"/>
              <a:t> </a:t>
            </a:r>
            <a:r>
              <a:rPr lang="en-AU" sz="2400" dirty="0" err="1"/>
              <a:t>Sutskever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49733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Traditional AI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74CB-DA2F-C27A-44B4-49BEA8C1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538"/>
          </a:xfrm>
        </p:spPr>
        <p:txBody>
          <a:bodyPr/>
          <a:lstStyle/>
          <a:p>
            <a:r>
              <a:rPr lang="en-AU" dirty="0"/>
              <a:t>Traditional AI does not involve understanding natural languages.</a:t>
            </a:r>
          </a:p>
          <a:p>
            <a:r>
              <a:rPr lang="en-AU" dirty="0"/>
              <a:t>Examples:</a:t>
            </a:r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6AA12-7FF4-4BCD-BCDF-AC44917C4A98}"/>
              </a:ext>
            </a:extLst>
          </p:cNvPr>
          <p:cNvGrpSpPr/>
          <p:nvPr/>
        </p:nvGrpSpPr>
        <p:grpSpPr>
          <a:xfrm>
            <a:off x="1138931" y="3036163"/>
            <a:ext cx="2998063" cy="2497753"/>
            <a:chOff x="1138931" y="3036163"/>
            <a:chExt cx="2998063" cy="2497753"/>
          </a:xfrm>
        </p:grpSpPr>
        <p:pic>
          <p:nvPicPr>
            <p:cNvPr id="1028" name="Picture 4" descr="Exploring Object Detection Applications and Benefits - DeepLobe">
              <a:extLst>
                <a:ext uri="{FF2B5EF4-FFF2-40B4-BE49-F238E27FC236}">
                  <a16:creationId xmlns:a16="http://schemas.microsoft.com/office/drawing/2014/main" id="{319492F4-3B73-86C4-B29E-86F0495A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931" y="3036163"/>
              <a:ext cx="2998063" cy="1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0AAB5E-9AC1-9DE6-1DFA-718533B0923D}"/>
                </a:ext>
              </a:extLst>
            </p:cNvPr>
            <p:cNvSpPr txBox="1"/>
            <p:nvPr/>
          </p:nvSpPr>
          <p:spPr>
            <a:xfrm>
              <a:off x="1761215" y="5133806"/>
              <a:ext cx="1929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Object detection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88C78B-3AD9-3D1F-5F13-89DB0A74CF0B}"/>
              </a:ext>
            </a:extLst>
          </p:cNvPr>
          <p:cNvGrpSpPr/>
          <p:nvPr/>
        </p:nvGrpSpPr>
        <p:grpSpPr>
          <a:xfrm>
            <a:off x="4748523" y="3507054"/>
            <a:ext cx="2996874" cy="1998709"/>
            <a:chOff x="4748523" y="3507054"/>
            <a:chExt cx="2996874" cy="1998709"/>
          </a:xfrm>
        </p:grpSpPr>
        <p:pic>
          <p:nvPicPr>
            <p:cNvPr id="1030" name="Picture 6" descr="Image Segmentation | Types Of Image Segmentation">
              <a:extLst>
                <a:ext uri="{FF2B5EF4-FFF2-40B4-BE49-F238E27FC236}">
                  <a16:creationId xmlns:a16="http://schemas.microsoft.com/office/drawing/2014/main" id="{6E01116D-5DB6-72E3-0A1A-8A2F6483C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523" y="3507054"/>
              <a:ext cx="2996874" cy="1527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851894-03E7-4C86-1DF5-B2B3C8362B82}"/>
                </a:ext>
              </a:extLst>
            </p:cNvPr>
            <p:cNvSpPr txBox="1"/>
            <p:nvPr/>
          </p:nvSpPr>
          <p:spPr>
            <a:xfrm>
              <a:off x="5282240" y="5105653"/>
              <a:ext cx="2316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Image segmentation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E9CD83-6725-0FF5-4129-02B340E46515}"/>
              </a:ext>
            </a:extLst>
          </p:cNvPr>
          <p:cNvGrpSpPr/>
          <p:nvPr/>
        </p:nvGrpSpPr>
        <p:grpSpPr>
          <a:xfrm>
            <a:off x="8356926" y="3123954"/>
            <a:ext cx="3397188" cy="2398819"/>
            <a:chOff x="8356926" y="3123954"/>
            <a:chExt cx="3397188" cy="2398819"/>
          </a:xfrm>
        </p:grpSpPr>
        <p:pic>
          <p:nvPicPr>
            <p:cNvPr id="1032" name="Picture 8" descr="Efficiency Analysis of Stock Price Prediction using Machine Learning | by  Vishnu U | MLearning.ai | Medium">
              <a:extLst>
                <a:ext uri="{FF2B5EF4-FFF2-40B4-BE49-F238E27FC236}">
                  <a16:creationId xmlns:a16="http://schemas.microsoft.com/office/drawing/2014/main" id="{29F7653B-0EC7-0096-FBB5-D4B3DB77B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6926" y="3123954"/>
              <a:ext cx="3397188" cy="191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F41014-1032-6526-9716-B8CB41C43927}"/>
                </a:ext>
              </a:extLst>
            </p:cNvPr>
            <p:cNvSpPr txBox="1"/>
            <p:nvPr/>
          </p:nvSpPr>
          <p:spPr>
            <a:xfrm>
              <a:off x="9028205" y="5122663"/>
              <a:ext cx="245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Stock price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952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How does it work?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74CB-DA2F-C27A-44B4-49BEA8C1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264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See a neural network in 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22926-CC17-AEEF-A811-C9A72337BC32}"/>
              </a:ext>
            </a:extLst>
          </p:cNvPr>
          <p:cNvSpPr/>
          <p:nvPr/>
        </p:nvSpPr>
        <p:spPr>
          <a:xfrm>
            <a:off x="4732520" y="2741580"/>
            <a:ext cx="2813499" cy="1652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Black Box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E5EC21-56C0-69AE-ECAD-FE65A200A7FF}"/>
              </a:ext>
            </a:extLst>
          </p:cNvPr>
          <p:cNvCxnSpPr/>
          <p:nvPr/>
        </p:nvCxnSpPr>
        <p:spPr>
          <a:xfrm>
            <a:off x="3737499" y="3586579"/>
            <a:ext cx="9499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88C615-D273-865C-FF44-7BFF0264D658}"/>
              </a:ext>
            </a:extLst>
          </p:cNvPr>
          <p:cNvCxnSpPr/>
          <p:nvPr/>
        </p:nvCxnSpPr>
        <p:spPr>
          <a:xfrm>
            <a:off x="7546019" y="3586579"/>
            <a:ext cx="9499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79F781-19CE-F402-3617-5E0BF4BD7105}"/>
              </a:ext>
            </a:extLst>
          </p:cNvPr>
          <p:cNvSpPr txBox="1"/>
          <p:nvPr/>
        </p:nvSpPr>
        <p:spPr>
          <a:xfrm>
            <a:off x="2589285" y="3324969"/>
            <a:ext cx="147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Input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B225A-1D86-99F2-43CD-AD1443AB1E67}"/>
              </a:ext>
            </a:extLst>
          </p:cNvPr>
          <p:cNvSpPr txBox="1"/>
          <p:nvPr/>
        </p:nvSpPr>
        <p:spPr>
          <a:xfrm>
            <a:off x="8691601" y="3324969"/>
            <a:ext cx="147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Output</a:t>
            </a:r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E249A0-EFB6-F96E-2FC8-07CDC2540B09}"/>
              </a:ext>
            </a:extLst>
          </p:cNvPr>
          <p:cNvCxnSpPr>
            <a:stCxn id="14" idx="0"/>
            <a:endCxn id="2" idx="0"/>
          </p:cNvCxnSpPr>
          <p:nvPr/>
        </p:nvCxnSpPr>
        <p:spPr>
          <a:xfrm rot="16200000" flipV="1">
            <a:off x="7491985" y="1388866"/>
            <a:ext cx="583389" cy="3288817"/>
          </a:xfrm>
          <a:prstGeom prst="bentConnector3">
            <a:avLst>
              <a:gd name="adj1" fmla="val 1391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8053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Traditional AI Activities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graphicFrame>
        <p:nvGraphicFramePr>
          <p:cNvPr id="2097169" name="Content Placeholder 2">
            <a:extLst>
              <a:ext uri="{FF2B5EF4-FFF2-40B4-BE49-F238E27FC236}">
                <a16:creationId xmlns:a16="http://schemas.microsoft.com/office/drawing/2014/main" id="{D79A9F5D-A918-A0A7-6F85-F57681A95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35614"/>
              </p:ext>
            </p:extLst>
          </p:nvPr>
        </p:nvGraphicFramePr>
        <p:xfrm>
          <a:off x="838200" y="1825625"/>
          <a:ext cx="10515600" cy="362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" name="Graphic 4" descr="Grinning face outline outline">
            <a:extLst>
              <a:ext uri="{FF2B5EF4-FFF2-40B4-BE49-F238E27FC236}">
                <a16:creationId xmlns:a16="http://schemas.microsoft.com/office/drawing/2014/main" id="{2AE1DB67-96FF-44FA-B51C-D579D66EFD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3984" y="2234302"/>
            <a:ext cx="1499605" cy="14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965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Generative AI: Large Language Model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D9F9-BD3F-770D-5EB6-0FB6784D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5067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4800" dirty="0"/>
              <a:t>Communication in natural languages</a:t>
            </a:r>
          </a:p>
        </p:txBody>
      </p:sp>
    </p:spTree>
    <p:extLst>
      <p:ext uri="{BB962C8B-B14F-4D97-AF65-F5344CB8AC3E}">
        <p14:creationId xmlns:p14="http://schemas.microsoft.com/office/powerpoint/2010/main" val="67463890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How does a LLM work?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552C-C06B-E277-5DA4-EE715A1B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0674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sz="3600" dirty="0"/>
              <a:t>What ‘GPT’ in ChatGPT stands for?</a:t>
            </a:r>
          </a:p>
          <a:p>
            <a:pPr lvl="1"/>
            <a:r>
              <a:rPr lang="en-AU" sz="3200" dirty="0"/>
              <a:t>Generative pre-trained transformer</a:t>
            </a:r>
          </a:p>
        </p:txBody>
      </p:sp>
    </p:spTree>
    <p:extLst>
      <p:ext uri="{BB962C8B-B14F-4D97-AF65-F5344CB8AC3E}">
        <p14:creationId xmlns:p14="http://schemas.microsoft.com/office/powerpoint/2010/main" val="2200340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98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Generative AI Activities</a:t>
            </a:r>
            <a:endParaRPr lang="en-AU" sz="4000" dirty="0"/>
          </a:p>
        </p:txBody>
      </p:sp>
      <p:grpSp>
        <p:nvGrpSpPr>
          <p:cNvPr id="35" name="Group 3"/>
          <p:cNvGrpSpPr/>
          <p:nvPr/>
        </p:nvGrpSpPr>
        <p:grpSpPr>
          <a:xfrm>
            <a:off x="1702013" y="5318472"/>
            <a:ext cx="8462560" cy="1716982"/>
            <a:chOff x="208291" y="5397750"/>
            <a:chExt cx="8462560" cy="1716982"/>
          </a:xfrm>
        </p:grpSpPr>
        <p:pic>
          <p:nvPicPr>
            <p:cNvPr id="2097165" name="Picture 12" descr="https://australiasoutheast1-mediap.svc.ms/transform/thumbnail?provider=spo&amp;inputFormat=jpg&amp;cs=fFNQTw&amp;docid=https%3A%2F%2Fmychisholmedu.sharepoint.com%3A443%2F_api%2Fv2.0%2Fdrives%2Fb!Pz-yO6tS9kmjgAWb8PHj0G0WjMI9GuBLnVWP0vyA74J56pITkDQnS4S-YM_HcKkr%2Fitems%2F01DU2CT6IGVW27KSXDBFGJCVRV3WYTAKKO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U0MzM3MjA3IiwiZXhwIjoiMTU1NDM1ODgwNyIsImVuZHBvaW50dXJsIjoibXZYV25SUzQybzlpNlhWbnp1VzFwSlNFZTRKMWRaZENVL2JTaFlSQTZQZz0iLCJlbmRwb2ludHVybExlbmd0aCI6IjEyMCIsImlzbG9vcGJhY2siOiJUcnVlIiwiY2lkIjoiTkRZM1pXTm1PV1V0TXpCa01pMDRNREF3TFRVMk16Z3RNV1ptTnpGa05tTTFaV1l4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MW5vdllVOVpvNDdSLzVGUkRYNnBGeDJVeEdOblRXelRyR2lDMnlPRzEzaz0&amp;encodeFailures=1&amp;width=1443&amp;height=272&amp;srcWidth=1443&amp;srcHeight=2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4232" y="6192753"/>
              <a:ext cx="2716619" cy="512072"/>
            </a:xfrm>
            <a:prstGeom prst="rect">
              <a:avLst/>
            </a:prstGeom>
            <a:noFill/>
          </p:spPr>
        </p:pic>
        <p:pic>
          <p:nvPicPr>
            <p:cNvPr id="2097166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291" y="5397750"/>
              <a:ext cx="1716982" cy="1716982"/>
            </a:xfrm>
            <a:prstGeom prst="rect">
              <a:avLst/>
            </a:prstGeom>
          </p:spPr>
        </p:pic>
      </p:grpSp>
      <p:pic>
        <p:nvPicPr>
          <p:cNvPr id="2097167" name="Picture 2" descr="https://australiasoutheast1-mediap.svc.ms/transform/thumbnail?provider=spo&amp;inputFormat=png&amp;cs=fFNQTw&amp;docid=https%3A%2F%2Fmychisholmedu.sharepoint.com%3A443%2F_api%2Fv2.0%2Fdrives%2Fb!Pz-yO6tS9kmjgAWb8PHj0G0WjMI9GuBLnVWP0vyA74J56pITkDQnS4S-YM_HcKkr%2Fitems%2F01DU2CT6KINSPVB44NFRGJBRIJXQJYBQXN%3Fversion%3DPublished&amp;access_token=eyJ0eXAiOiJKV1QiLCJhbGciOiJub25lIn0.eyJhdWQiOiIwMDAwMDAwMy0wMDAwLTBmZjEtY2UwMC0wMDAwMDAwMDAwMDAvbXljaGlzaG9sbWVkdS5zaGFyZXBvaW50LmNvbUA5YTkwYmYzZS1hMzRhLTQxYzktYWEwOC1hMGNjMzk2NDM0MzEiLCJpc3MiOiIwMDAwMDAwMy0wMDAwLTBmZjEtY2UwMC0wMDAwMDAwMDAwMDAiLCJuYmYiOiIxNTg0OTE3NzQwIiwiZXhwIjoiMTU4NDkzOTM0MCIsImVuZHBvaW50dXJsIjoibXZYV25SUzQybzlpNlhWbnp1VzFwSlNFZTRKMWRaZENVL2JTaFlSQTZQZz0iLCJlbmRwb2ludHVybExlbmd0aCI6IjEyMCIsImlzbG9vcGJhY2siOiJUcnVlIiwiY2lkIjoiTWpVMllUUXhPV1l0WVRBellTMWlNREF3TFRBM1pqRXRPR0kxTjJGak4yWmxNMk01IiwidmVyIjoiaGFzaGVkcHJvb2Z0b2tlbiIsInNpdGVpZCI6Ik0ySmlNak5tTTJZdE5USmhZaTAwT1dZMkxXRXpPREF0TURVNVltWXdaakZsTTJRdyIsInNpZ25pbl9zdGF0ZSI6IltcImttc2lcIl0iLCJuYW1laWQiOiIwIy5mfG1lbWJlcnNoaXB8aGVsZW4uc2lsdmVzdGVyQGNoaXNob2xtLmVkdS5hdSIsIm5paSI6Im1pY3Jvc29mdC5zaGFyZXBvaW50IiwiaXN1c2VyIjoidHJ1ZSIsImNhY2hla2V5IjoiMGguZnxtZW1iZXJzaGlwfDEwMDNiZmZkYTkwZWUzOWZAbGl2ZS5jb20iLCJ0dCI6IjAiLCJ1c2VQZXJzaXN0ZW50Q29va2llIjoiMyJ9.U0NCRUU4N041dElJWVpDU1pwcHhDSnB4eUNxT1FqVHRWdVFIZ0hXb1NvYz0&amp;encodeFailures=1&amp;srcWidth=&amp;srcHeight=&amp;width=1918&amp;height=277&amp;action=Acces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3137" y="6311899"/>
            <a:ext cx="1945727" cy="28188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552C-C06B-E277-5DA4-EE715A1B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0674"/>
          </a:xfrm>
        </p:spPr>
        <p:txBody>
          <a:bodyPr/>
          <a:lstStyle/>
          <a:p>
            <a:r>
              <a:rPr lang="en-AU" dirty="0"/>
              <a:t>Generative AI children’s book creation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      User profiles -&gt; brainstorm -&gt; Generative AI tools -&gt; sharing</a:t>
            </a:r>
          </a:p>
        </p:txBody>
      </p:sp>
    </p:spTree>
    <p:extLst>
      <p:ext uri="{BB962C8B-B14F-4D97-AF65-F5344CB8AC3E}">
        <p14:creationId xmlns:p14="http://schemas.microsoft.com/office/powerpoint/2010/main" val="257374331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1392ea79-3490-4b27-84be-60cfc770a92b">
      <Terms xmlns="http://schemas.microsoft.com/office/infopath/2007/PartnerControls"/>
    </lcf76f155ced4ddcb4097134ff3c332f>
    <TaxCatchAll xmlns="c28c166d-1a3d-4be0-9d55-8fd2fc80ef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3F29FEA7DE1246807D5A0CC486A30E" ma:contentTypeVersion="18" ma:contentTypeDescription="Create a new document." ma:contentTypeScope="" ma:versionID="96aeab06c8e08457e893ceeda2fe7f97">
  <xsd:schema xmlns:xsd="http://www.w3.org/2001/XMLSchema" xmlns:xs="http://www.w3.org/2001/XMLSchema" xmlns:p="http://schemas.microsoft.com/office/2006/metadata/properties" xmlns:ns1="http://schemas.microsoft.com/sharepoint/v3" xmlns:ns2="1392ea79-3490-4b27-84be-60cfc770a92b" xmlns:ns3="c28c166d-1a3d-4be0-9d55-8fd2fc80ef82" targetNamespace="http://schemas.microsoft.com/office/2006/metadata/properties" ma:root="true" ma:fieldsID="54de620463c432a81ceb3aeeacabb829" ns1:_="" ns2:_="" ns3:_="">
    <xsd:import namespace="http://schemas.microsoft.com/sharepoint/v3"/>
    <xsd:import namespace="1392ea79-3490-4b27-84be-60cfc770a92b"/>
    <xsd:import namespace="c28c166d-1a3d-4be0-9d55-8fd2fc80e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2ea79-3490-4b27-84be-60cfc770a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f7dfea9-f2f6-4854-82a1-0b02f7d3fa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c166d-1a3d-4be0-9d55-8fd2fc80e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1bd23336-2387-4fb7-982e-553349bff291}" ma:internalName="TaxCatchAll" ma:showField="CatchAllData" ma:web="c28c166d-1a3d-4be0-9d55-8fd2fc80ef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26C26-E94D-488B-9D3F-0CA4813C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8D0041-BAB6-4300-9BCB-B7023E4D9C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392ea79-3490-4b27-84be-60cfc770a92b"/>
    <ds:schemaRef ds:uri="c28c166d-1a3d-4be0-9d55-8fd2fc80ef82"/>
  </ds:schemaRefs>
</ds:datastoreItem>
</file>

<file path=customXml/itemProps3.xml><?xml version="1.0" encoding="utf-8"?>
<ds:datastoreItem xmlns:ds="http://schemas.openxmlformats.org/officeDocument/2006/customXml" ds:itemID="{4C8A024C-6D90-4D2F-ADD3-C7805DAC1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392ea79-3490-4b27-84be-60cfc770a92b"/>
    <ds:schemaRef ds:uri="c28c166d-1a3d-4be0-9d55-8fd2fc80e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463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Structure of the Session</vt:lpstr>
      <vt:lpstr>What is Artificial Intelligence?</vt:lpstr>
      <vt:lpstr>Traditional AI</vt:lpstr>
      <vt:lpstr>How does it work?</vt:lpstr>
      <vt:lpstr>Traditional AI Activities</vt:lpstr>
      <vt:lpstr>Generative AI: Large Language Model</vt:lpstr>
      <vt:lpstr>How does a LLM work?</vt:lpstr>
      <vt:lpstr>Generative AI Activities</vt:lpstr>
      <vt:lpstr>AI Arts using PlaygroundAI</vt:lpstr>
      <vt:lpstr>Thank you for coming to  Casey Tech School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Andersen</dc:creator>
  <cp:lastModifiedBy>Abdullah Abdullah</cp:lastModifiedBy>
  <cp:revision>37</cp:revision>
  <dcterms:created xsi:type="dcterms:W3CDTF">2022-02-22T23:36:53Z</dcterms:created>
  <dcterms:modified xsi:type="dcterms:W3CDTF">2023-11-29T23:16:52Z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0x010100D13F29FEA7DE1246807D5A0CC486A30E</vt:lpwstr>
  </property>
</Properties>
</file>