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8" r:id="rId2"/>
  </p:sldIdLst>
  <p:sldSz cx="15141575" cy="3808413"/>
  <p:notesSz cx="6858000" cy="9144000"/>
  <p:defaultTextStyle>
    <a:defPPr>
      <a:defRPr lang="ru-RU"/>
    </a:defPPr>
    <a:lvl1pPr marL="0" algn="l" defTabSz="691173" rtl="0" eaLnBrk="1" latinLnBrk="0" hangingPunct="1">
      <a:defRPr sz="1360" kern="1200">
        <a:solidFill>
          <a:schemeClr val="tx1"/>
        </a:solidFill>
        <a:latin typeface="+mn-lt"/>
        <a:ea typeface="+mn-ea"/>
        <a:cs typeface="+mn-cs"/>
      </a:defRPr>
    </a:lvl1pPr>
    <a:lvl2pPr marL="345587" algn="l" defTabSz="691173" rtl="0" eaLnBrk="1" latinLnBrk="0" hangingPunct="1">
      <a:defRPr sz="1360" kern="1200">
        <a:solidFill>
          <a:schemeClr val="tx1"/>
        </a:solidFill>
        <a:latin typeface="+mn-lt"/>
        <a:ea typeface="+mn-ea"/>
        <a:cs typeface="+mn-cs"/>
      </a:defRPr>
    </a:lvl2pPr>
    <a:lvl3pPr marL="691173" algn="l" defTabSz="691173" rtl="0" eaLnBrk="1" latinLnBrk="0" hangingPunct="1">
      <a:defRPr sz="1360" kern="1200">
        <a:solidFill>
          <a:schemeClr val="tx1"/>
        </a:solidFill>
        <a:latin typeface="+mn-lt"/>
        <a:ea typeface="+mn-ea"/>
        <a:cs typeface="+mn-cs"/>
      </a:defRPr>
    </a:lvl3pPr>
    <a:lvl4pPr marL="1036760" algn="l" defTabSz="691173" rtl="0" eaLnBrk="1" latinLnBrk="0" hangingPunct="1">
      <a:defRPr sz="1360" kern="1200">
        <a:solidFill>
          <a:schemeClr val="tx1"/>
        </a:solidFill>
        <a:latin typeface="+mn-lt"/>
        <a:ea typeface="+mn-ea"/>
        <a:cs typeface="+mn-cs"/>
      </a:defRPr>
    </a:lvl4pPr>
    <a:lvl5pPr marL="1382346" algn="l" defTabSz="691173" rtl="0" eaLnBrk="1" latinLnBrk="0" hangingPunct="1">
      <a:defRPr sz="1360" kern="1200">
        <a:solidFill>
          <a:schemeClr val="tx1"/>
        </a:solidFill>
        <a:latin typeface="+mn-lt"/>
        <a:ea typeface="+mn-ea"/>
        <a:cs typeface="+mn-cs"/>
      </a:defRPr>
    </a:lvl5pPr>
    <a:lvl6pPr marL="1727931" algn="l" defTabSz="691173" rtl="0" eaLnBrk="1" latinLnBrk="0" hangingPunct="1">
      <a:defRPr sz="1360" kern="1200">
        <a:solidFill>
          <a:schemeClr val="tx1"/>
        </a:solidFill>
        <a:latin typeface="+mn-lt"/>
        <a:ea typeface="+mn-ea"/>
        <a:cs typeface="+mn-cs"/>
      </a:defRPr>
    </a:lvl6pPr>
    <a:lvl7pPr marL="2073517" algn="l" defTabSz="691173" rtl="0" eaLnBrk="1" latinLnBrk="0" hangingPunct="1">
      <a:defRPr sz="1360" kern="1200">
        <a:solidFill>
          <a:schemeClr val="tx1"/>
        </a:solidFill>
        <a:latin typeface="+mn-lt"/>
        <a:ea typeface="+mn-ea"/>
        <a:cs typeface="+mn-cs"/>
      </a:defRPr>
    </a:lvl7pPr>
    <a:lvl8pPr marL="2419104" algn="l" defTabSz="691173" rtl="0" eaLnBrk="1" latinLnBrk="0" hangingPunct="1">
      <a:defRPr sz="1360" kern="1200">
        <a:solidFill>
          <a:schemeClr val="tx1"/>
        </a:solidFill>
        <a:latin typeface="+mn-lt"/>
        <a:ea typeface="+mn-ea"/>
        <a:cs typeface="+mn-cs"/>
      </a:defRPr>
    </a:lvl8pPr>
    <a:lvl9pPr marL="2764690" algn="l" defTabSz="691173" rtl="0" eaLnBrk="1" latinLnBrk="0" hangingPunct="1">
      <a:defRPr sz="13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839"/>
    <a:srgbClr val="055241"/>
    <a:srgbClr val="ED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5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5141575" cy="380841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624279" y="704001"/>
            <a:ext cx="11893019" cy="239230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98063" y="783904"/>
            <a:ext cx="11545451" cy="224060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6378389" y="704001"/>
            <a:ext cx="2384798" cy="406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520341" y="704001"/>
            <a:ext cx="2100894" cy="358348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9527" y="1161329"/>
            <a:ext cx="11262523" cy="1438734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9600" b="0" kern="1200" cap="all" spc="-56" baseline="0" dirty="0">
                <a:solidFill>
                  <a:srgbClr val="055241"/>
                </a:solidFill>
                <a:effectLst/>
                <a:latin typeface="Sunday" panose="00000500000000000000" pitchFamily="50" charset="-52"/>
                <a:ea typeface="+mn-ea"/>
                <a:cs typeface="+mn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0014" y="2600062"/>
            <a:ext cx="11265332" cy="25389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88" spc="44" baseline="0">
                <a:solidFill>
                  <a:schemeClr val="tx1"/>
                </a:solidFill>
              </a:defRPr>
            </a:lvl1pPr>
            <a:lvl2pPr marL="253883" indent="0" algn="ctr">
              <a:buNone/>
              <a:defRPr sz="888"/>
            </a:lvl2pPr>
            <a:lvl3pPr marL="507766" indent="0" algn="ctr">
              <a:buNone/>
              <a:defRPr sz="888"/>
            </a:lvl3pPr>
            <a:lvl4pPr marL="761649" indent="0" algn="ctr">
              <a:buNone/>
              <a:defRPr sz="888"/>
            </a:lvl4pPr>
            <a:lvl5pPr marL="1015533" indent="0" algn="ctr">
              <a:buNone/>
              <a:defRPr sz="888"/>
            </a:lvl5pPr>
            <a:lvl6pPr marL="1269416" indent="0" algn="ctr">
              <a:buNone/>
              <a:defRPr sz="888"/>
            </a:lvl6pPr>
            <a:lvl7pPr marL="1523299" indent="0" algn="ctr">
              <a:buNone/>
              <a:defRPr sz="888"/>
            </a:lvl7pPr>
            <a:lvl8pPr marL="1777182" indent="0" algn="ctr">
              <a:buNone/>
              <a:defRPr sz="888"/>
            </a:lvl8pPr>
            <a:lvl9pPr marL="2031065" indent="0" algn="ctr">
              <a:buNone/>
              <a:defRPr sz="88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6605512" y="744832"/>
            <a:ext cx="1930551" cy="292774"/>
          </a:xfrm>
        </p:spPr>
        <p:txBody>
          <a:bodyPr/>
          <a:lstStyle>
            <a:lvl1pPr algn="ctr">
              <a:defRPr sz="722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B1D4231-F302-4AB4-88E0-189B61FB8E93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805633" y="2893827"/>
            <a:ext cx="7334200" cy="126947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0689167" y="2894394"/>
            <a:ext cx="2622802" cy="12694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8CDA347-A80F-46A6-ACD1-09EC35B12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438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231-F302-4AB4-88E0-189B61FB8E93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347-A80F-46A6-ACD1-09EC35B12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23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6912" y="423157"/>
            <a:ext cx="2933680" cy="291978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0984" y="423157"/>
            <a:ext cx="10031293" cy="291978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231-F302-4AB4-88E0-189B61FB8E93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347-A80F-46A6-ACD1-09EC35B12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0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231-F302-4AB4-88E0-189B61FB8E93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347-A80F-46A6-ACD1-09EC35B12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4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5141575" cy="380841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624279" y="704001"/>
            <a:ext cx="11893019" cy="239230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98062" y="783904"/>
            <a:ext cx="11545451" cy="224060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6378389" y="704001"/>
            <a:ext cx="2384798" cy="406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520341" y="704001"/>
            <a:ext cx="2100894" cy="358348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6" y="1163020"/>
            <a:ext cx="11265332" cy="1437041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3998" kern="1200" cap="all" spc="-56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7" y="2600062"/>
            <a:ext cx="11265332" cy="253894"/>
          </a:xfrm>
        </p:spPr>
        <p:txBody>
          <a:bodyPr anchor="t">
            <a:normAutofit/>
          </a:bodyPr>
          <a:lstStyle>
            <a:lvl1pPr marL="0" indent="0" algn="ctr">
              <a:buNone/>
              <a:defRPr sz="888">
                <a:solidFill>
                  <a:schemeClr val="tx1"/>
                </a:solidFill>
                <a:effectLst/>
              </a:defRPr>
            </a:lvl1pPr>
            <a:lvl2pPr marL="253883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2pPr>
            <a:lvl3pPr marL="507766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3pPr>
            <a:lvl4pPr marL="761649" indent="0">
              <a:buNone/>
              <a:defRPr sz="777">
                <a:solidFill>
                  <a:schemeClr val="tx1">
                    <a:tint val="75000"/>
                  </a:schemeClr>
                </a:solidFill>
              </a:defRPr>
            </a:lvl4pPr>
            <a:lvl5pPr marL="1015533" indent="0">
              <a:buNone/>
              <a:defRPr sz="777">
                <a:solidFill>
                  <a:schemeClr val="tx1">
                    <a:tint val="75000"/>
                  </a:schemeClr>
                </a:solidFill>
              </a:defRPr>
            </a:lvl5pPr>
            <a:lvl6pPr marL="1269416" indent="0">
              <a:buNone/>
              <a:defRPr sz="777">
                <a:solidFill>
                  <a:schemeClr val="tx1">
                    <a:tint val="75000"/>
                  </a:schemeClr>
                </a:solidFill>
              </a:defRPr>
            </a:lvl6pPr>
            <a:lvl7pPr marL="1523299" indent="0">
              <a:buNone/>
              <a:defRPr sz="777">
                <a:solidFill>
                  <a:schemeClr val="tx1">
                    <a:tint val="75000"/>
                  </a:schemeClr>
                </a:solidFill>
              </a:defRPr>
            </a:lvl7pPr>
            <a:lvl8pPr marL="1777182" indent="0">
              <a:buNone/>
              <a:defRPr sz="777">
                <a:solidFill>
                  <a:schemeClr val="tx1">
                    <a:tint val="75000"/>
                  </a:schemeClr>
                </a:solidFill>
              </a:defRPr>
            </a:lvl8pPr>
            <a:lvl9pPr marL="2031065" indent="0">
              <a:buNone/>
              <a:defRPr sz="7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9297" y="746635"/>
            <a:ext cx="1930551" cy="294517"/>
          </a:xfrm>
        </p:spPr>
        <p:txBody>
          <a:bodyPr/>
          <a:lstStyle>
            <a:lvl1pPr algn="ctr">
              <a:defRPr lang="en-US" sz="72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B1D4231-F302-4AB4-88E0-189B61FB8E93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5207" y="2893827"/>
            <a:ext cx="7336093" cy="126947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86166" y="2893827"/>
            <a:ext cx="2623278" cy="126947"/>
          </a:xfrm>
        </p:spPr>
        <p:txBody>
          <a:bodyPr/>
          <a:lstStyle/>
          <a:p>
            <a:fld id="{18CDA347-A80F-46A6-ACD1-09EC35B12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210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4888" y="1167914"/>
            <a:ext cx="5905214" cy="2081932"/>
          </a:xfrm>
        </p:spPr>
        <p:txBody>
          <a:bodyPr/>
          <a:lstStyle>
            <a:lvl1pPr>
              <a:defRPr sz="1000"/>
            </a:lvl1pPr>
            <a:lvl2pPr>
              <a:defRPr sz="888"/>
            </a:lvl2pPr>
            <a:lvl3pPr>
              <a:defRPr sz="777"/>
            </a:lvl3pPr>
            <a:lvl4pPr>
              <a:defRPr sz="777"/>
            </a:lvl4pPr>
            <a:lvl5pPr>
              <a:defRPr sz="777"/>
            </a:lvl5pPr>
            <a:lvl6pPr>
              <a:defRPr sz="777"/>
            </a:lvl6pPr>
            <a:lvl7pPr>
              <a:defRPr sz="777"/>
            </a:lvl7pPr>
            <a:lvl8pPr>
              <a:defRPr sz="777"/>
            </a:lvl8pPr>
            <a:lvl9pPr>
              <a:defRPr sz="77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11473" y="1167914"/>
            <a:ext cx="5905214" cy="2081932"/>
          </a:xfrm>
        </p:spPr>
        <p:txBody>
          <a:bodyPr/>
          <a:lstStyle>
            <a:lvl1pPr>
              <a:defRPr sz="1000"/>
            </a:lvl1pPr>
            <a:lvl2pPr>
              <a:defRPr sz="888"/>
            </a:lvl2pPr>
            <a:lvl3pPr>
              <a:defRPr sz="777"/>
            </a:lvl3pPr>
            <a:lvl4pPr>
              <a:defRPr sz="777"/>
            </a:lvl4pPr>
            <a:lvl5pPr>
              <a:defRPr sz="777"/>
            </a:lvl5pPr>
            <a:lvl6pPr>
              <a:defRPr sz="777"/>
            </a:lvl6pPr>
            <a:lvl7pPr>
              <a:defRPr sz="777"/>
            </a:lvl7pPr>
            <a:lvl8pPr>
              <a:defRPr sz="777"/>
            </a:lvl8pPr>
            <a:lvl9pPr>
              <a:defRPr sz="77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231-F302-4AB4-88E0-189B61FB8E93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347-A80F-46A6-ACD1-09EC35B12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70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8673" y="1151928"/>
            <a:ext cx="5905214" cy="355452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055" b="0">
                <a:solidFill>
                  <a:schemeClr val="tx2"/>
                </a:solidFill>
                <a:latin typeface="+mn-lt"/>
              </a:defRPr>
            </a:lvl1pPr>
            <a:lvl2pPr marL="253883" indent="0">
              <a:buNone/>
              <a:defRPr sz="1055" b="1"/>
            </a:lvl2pPr>
            <a:lvl3pPr marL="507766" indent="0">
              <a:buNone/>
              <a:defRPr sz="1000" b="1"/>
            </a:lvl3pPr>
            <a:lvl4pPr marL="761649" indent="0">
              <a:buNone/>
              <a:defRPr sz="888" b="1"/>
            </a:lvl4pPr>
            <a:lvl5pPr marL="1015533" indent="0">
              <a:buNone/>
              <a:defRPr sz="888" b="1"/>
            </a:lvl5pPr>
            <a:lvl6pPr marL="1269416" indent="0">
              <a:buNone/>
              <a:defRPr sz="888" b="1"/>
            </a:lvl6pPr>
            <a:lvl7pPr marL="1523299" indent="0">
              <a:buNone/>
              <a:defRPr sz="888" b="1"/>
            </a:lvl7pPr>
            <a:lvl8pPr marL="1777182" indent="0">
              <a:buNone/>
              <a:defRPr sz="888" b="1"/>
            </a:lvl8pPr>
            <a:lvl9pPr marL="2031065" indent="0">
              <a:buNone/>
              <a:defRPr sz="88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8673" y="1530417"/>
            <a:ext cx="5905214" cy="1777259"/>
          </a:xfrm>
        </p:spPr>
        <p:txBody>
          <a:bodyPr/>
          <a:lstStyle>
            <a:lvl1pPr>
              <a:defRPr sz="1000"/>
            </a:lvl1pPr>
            <a:lvl2pPr>
              <a:defRPr sz="888"/>
            </a:lvl2pPr>
            <a:lvl3pPr>
              <a:defRPr sz="777"/>
            </a:lvl3pPr>
            <a:lvl4pPr>
              <a:defRPr sz="777"/>
            </a:lvl4pPr>
            <a:lvl5pPr>
              <a:defRPr sz="777"/>
            </a:lvl5pPr>
            <a:lvl6pPr>
              <a:defRPr sz="777"/>
            </a:lvl6pPr>
            <a:lvl7pPr>
              <a:defRPr sz="777"/>
            </a:lvl7pPr>
            <a:lvl8pPr>
              <a:defRPr sz="777"/>
            </a:lvl8pPr>
            <a:lvl9pPr>
              <a:defRPr sz="77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15258" y="1151928"/>
            <a:ext cx="5905214" cy="355452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055" b="0">
                <a:solidFill>
                  <a:schemeClr val="tx2"/>
                </a:solidFill>
              </a:defRPr>
            </a:lvl1pPr>
            <a:lvl2pPr marL="253883" indent="0">
              <a:buNone/>
              <a:defRPr sz="1055" b="1"/>
            </a:lvl2pPr>
            <a:lvl3pPr marL="507766" indent="0">
              <a:buNone/>
              <a:defRPr sz="1000" b="1"/>
            </a:lvl3pPr>
            <a:lvl4pPr marL="761649" indent="0">
              <a:buNone/>
              <a:defRPr sz="888" b="1"/>
            </a:lvl4pPr>
            <a:lvl5pPr marL="1015533" indent="0">
              <a:buNone/>
              <a:defRPr sz="888" b="1"/>
            </a:lvl5pPr>
            <a:lvl6pPr marL="1269416" indent="0">
              <a:buNone/>
              <a:defRPr sz="888" b="1"/>
            </a:lvl6pPr>
            <a:lvl7pPr marL="1523299" indent="0">
              <a:buNone/>
              <a:defRPr sz="888" b="1"/>
            </a:lvl7pPr>
            <a:lvl8pPr marL="1777182" indent="0">
              <a:buNone/>
              <a:defRPr sz="888" b="1"/>
            </a:lvl8pPr>
            <a:lvl9pPr marL="2031065" indent="0">
              <a:buNone/>
              <a:defRPr sz="88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15258" y="1530796"/>
            <a:ext cx="5905214" cy="1777259"/>
          </a:xfrm>
        </p:spPr>
        <p:txBody>
          <a:bodyPr/>
          <a:lstStyle>
            <a:lvl1pPr>
              <a:defRPr sz="1000"/>
            </a:lvl1pPr>
            <a:lvl2pPr>
              <a:defRPr sz="888"/>
            </a:lvl2pPr>
            <a:lvl3pPr>
              <a:defRPr sz="777"/>
            </a:lvl3pPr>
            <a:lvl4pPr>
              <a:defRPr sz="777"/>
            </a:lvl4pPr>
            <a:lvl5pPr>
              <a:defRPr sz="777"/>
            </a:lvl5pPr>
            <a:lvl6pPr>
              <a:defRPr sz="777"/>
            </a:lvl6pPr>
            <a:lvl7pPr>
              <a:defRPr sz="777"/>
            </a:lvl7pPr>
            <a:lvl8pPr>
              <a:defRPr sz="777"/>
            </a:lvl8pPr>
            <a:lvl9pPr>
              <a:defRPr sz="77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231-F302-4AB4-88E0-189B61FB8E93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347-A80F-46A6-ACD1-09EC35B12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94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231-F302-4AB4-88E0-189B61FB8E93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347-A80F-46A6-ACD1-09EC35B12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8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231-F302-4AB4-88E0-189B61FB8E93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347-A80F-46A6-ACD1-09EC35B12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30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929" y="132025"/>
            <a:ext cx="10595317" cy="3544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202662" y="132025"/>
            <a:ext cx="3633978" cy="3544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5451" y="337300"/>
            <a:ext cx="3018852" cy="914019"/>
          </a:xfrm>
        </p:spPr>
        <p:txBody>
          <a:bodyPr anchor="b">
            <a:normAutofit/>
          </a:bodyPr>
          <a:lstStyle>
            <a:lvl1pPr algn="l" defTabSz="507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55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714" y="338526"/>
            <a:ext cx="9652754" cy="2962099"/>
          </a:xfrm>
        </p:spPr>
        <p:txBody>
          <a:bodyPr/>
          <a:lstStyle>
            <a:lvl1pPr>
              <a:defRPr sz="1000"/>
            </a:lvl1pPr>
            <a:lvl2pPr>
              <a:defRPr sz="888"/>
            </a:lvl2pPr>
            <a:lvl3pPr>
              <a:defRPr sz="777"/>
            </a:lvl3pPr>
            <a:lvl4pPr>
              <a:defRPr sz="777"/>
            </a:lvl4pPr>
            <a:lvl5pPr>
              <a:defRPr sz="777"/>
            </a:lvl5pPr>
            <a:lvl6pPr>
              <a:defRPr sz="777"/>
            </a:lvl6pPr>
            <a:lvl7pPr>
              <a:defRPr sz="777"/>
            </a:lvl7pPr>
            <a:lvl8pPr>
              <a:defRPr sz="777"/>
            </a:lvl8pPr>
            <a:lvl9pPr>
              <a:defRPr sz="77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5451" y="1269471"/>
            <a:ext cx="3018852" cy="194652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44"/>
              </a:spcBef>
              <a:buNone/>
              <a:defRPr sz="777">
                <a:solidFill>
                  <a:srgbClr val="FFFFFF"/>
                </a:solidFill>
              </a:defRPr>
            </a:lvl1pPr>
            <a:lvl2pPr marL="253883" indent="0">
              <a:buNone/>
              <a:defRPr sz="666"/>
            </a:lvl2pPr>
            <a:lvl3pPr marL="507766" indent="0">
              <a:buNone/>
              <a:defRPr sz="555"/>
            </a:lvl3pPr>
            <a:lvl4pPr marL="761649" indent="0">
              <a:buNone/>
              <a:defRPr sz="500"/>
            </a:lvl4pPr>
            <a:lvl5pPr marL="1015533" indent="0">
              <a:buNone/>
              <a:defRPr sz="500"/>
            </a:lvl5pPr>
            <a:lvl6pPr marL="1269416" indent="0">
              <a:buNone/>
              <a:defRPr sz="500"/>
            </a:lvl6pPr>
            <a:lvl7pPr marL="1523299" indent="0">
              <a:buNone/>
              <a:defRPr sz="500"/>
            </a:lvl7pPr>
            <a:lvl8pPr marL="1777182" indent="0">
              <a:buNone/>
              <a:defRPr sz="500"/>
            </a:lvl8pPr>
            <a:lvl9pPr marL="2031065" indent="0">
              <a:buNone/>
              <a:defRPr sz="5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231-F302-4AB4-88E0-189B61FB8E93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908189" y="3455783"/>
            <a:ext cx="1816989" cy="15233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CDA347-A80F-46A6-ACD1-09EC35B126C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1373004" y="208193"/>
            <a:ext cx="3293293" cy="3392027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99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202662" y="132025"/>
            <a:ext cx="3633978" cy="3544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5451" y="335140"/>
            <a:ext cx="3020744" cy="914019"/>
          </a:xfrm>
        </p:spPr>
        <p:txBody>
          <a:bodyPr anchor="b">
            <a:noAutofit/>
          </a:bodyPr>
          <a:lstStyle>
            <a:lvl1pPr algn="l">
              <a:defRPr sz="1555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903" y="132025"/>
            <a:ext cx="10595317" cy="3544363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1777"/>
            </a:lvl1pPr>
            <a:lvl2pPr marL="253883" indent="0">
              <a:buNone/>
              <a:defRPr sz="1555"/>
            </a:lvl2pPr>
            <a:lvl3pPr marL="507766" indent="0">
              <a:buNone/>
              <a:defRPr sz="1333"/>
            </a:lvl3pPr>
            <a:lvl4pPr marL="761649" indent="0">
              <a:buNone/>
              <a:defRPr sz="1111"/>
            </a:lvl4pPr>
            <a:lvl5pPr marL="1015533" indent="0">
              <a:buNone/>
              <a:defRPr sz="1111"/>
            </a:lvl5pPr>
            <a:lvl6pPr marL="1269416" indent="0">
              <a:buNone/>
              <a:defRPr sz="1111"/>
            </a:lvl6pPr>
            <a:lvl7pPr marL="1523299" indent="0">
              <a:buNone/>
              <a:defRPr sz="1111"/>
            </a:lvl7pPr>
            <a:lvl8pPr marL="1777182" indent="0">
              <a:buNone/>
              <a:defRPr sz="1111"/>
            </a:lvl8pPr>
            <a:lvl9pPr marL="2031065" indent="0">
              <a:buNone/>
              <a:defRPr sz="1111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5451" y="1269471"/>
            <a:ext cx="3020744" cy="194483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444"/>
              </a:spcBef>
              <a:buNone/>
              <a:defRPr sz="777">
                <a:solidFill>
                  <a:srgbClr val="FFFFFF"/>
                </a:solidFill>
              </a:defRPr>
            </a:lvl1pPr>
            <a:lvl2pPr marL="253883" indent="0">
              <a:buNone/>
              <a:defRPr sz="666"/>
            </a:lvl2pPr>
            <a:lvl3pPr marL="507766" indent="0">
              <a:buNone/>
              <a:defRPr sz="555"/>
            </a:lvl3pPr>
            <a:lvl4pPr marL="761649" indent="0">
              <a:buNone/>
              <a:defRPr sz="500"/>
            </a:lvl4pPr>
            <a:lvl5pPr marL="1015533" indent="0">
              <a:buNone/>
              <a:defRPr sz="500"/>
            </a:lvl5pPr>
            <a:lvl6pPr marL="1269416" indent="0">
              <a:buNone/>
              <a:defRPr sz="500"/>
            </a:lvl6pPr>
            <a:lvl7pPr marL="1523299" indent="0">
              <a:buNone/>
              <a:defRPr sz="500"/>
            </a:lvl7pPr>
            <a:lvl8pPr marL="1777182" indent="0">
              <a:buNone/>
              <a:defRPr sz="500"/>
            </a:lvl8pPr>
            <a:lvl9pPr marL="2031065" indent="0">
              <a:buNone/>
              <a:defRPr sz="5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B1D4231-F302-4AB4-88E0-189B61FB8E93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507766" rtl="0" eaLnBrk="1" latinLnBrk="0" hangingPunct="1">
              <a:defRPr lang="en-US" sz="55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1978" y="3458039"/>
            <a:ext cx="1816989" cy="15233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CDA347-A80F-46A6-ACD1-09EC35B126C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1373004" y="208193"/>
            <a:ext cx="3293293" cy="3392027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15000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1476" y="132025"/>
            <a:ext cx="14558624" cy="3544363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4888" y="356848"/>
            <a:ext cx="12491799" cy="761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4888" y="1167913"/>
            <a:ext cx="12491799" cy="2183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686" y="3502802"/>
            <a:ext cx="3406854" cy="152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5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1D4231-F302-4AB4-88E0-189B61FB8E93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34276" y="3502802"/>
            <a:ext cx="6473023" cy="152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5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02828" y="3502802"/>
            <a:ext cx="1816989" cy="152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5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8CDA347-A80F-46A6-ACD1-09EC35B12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7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507766" rtl="0" eaLnBrk="1" latinLnBrk="0" hangingPunct="1">
        <a:lnSpc>
          <a:spcPct val="90000"/>
        </a:lnSpc>
        <a:spcBef>
          <a:spcPct val="0"/>
        </a:spcBef>
        <a:buNone/>
        <a:defRPr lang="en-US" sz="266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01553" indent="-101553" algn="l" defTabSz="507766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3883" indent="-101553" algn="l" defTabSz="507766" rtl="0" eaLnBrk="1" latinLnBrk="0" hangingPunct="1">
        <a:lnSpc>
          <a:spcPct val="100000"/>
        </a:lnSpc>
        <a:spcBef>
          <a:spcPts val="27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06213" indent="-101553" algn="l" defTabSz="507766" rtl="0" eaLnBrk="1" latinLnBrk="0" hangingPunct="1">
        <a:lnSpc>
          <a:spcPct val="100000"/>
        </a:lnSpc>
        <a:spcBef>
          <a:spcPts val="27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77" kern="1200">
          <a:solidFill>
            <a:schemeClr val="tx1"/>
          </a:solidFill>
          <a:latin typeface="+mn-lt"/>
          <a:ea typeface="+mn-ea"/>
          <a:cs typeface="+mn-cs"/>
        </a:defRPr>
      </a:lvl3pPr>
      <a:lvl4pPr marL="558543" indent="-101553" algn="l" defTabSz="507766" rtl="0" eaLnBrk="1" latinLnBrk="0" hangingPunct="1">
        <a:lnSpc>
          <a:spcPct val="100000"/>
        </a:lnSpc>
        <a:spcBef>
          <a:spcPts val="27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77" kern="1200">
          <a:solidFill>
            <a:schemeClr val="tx1"/>
          </a:solidFill>
          <a:latin typeface="+mn-lt"/>
          <a:ea typeface="+mn-ea"/>
          <a:cs typeface="+mn-cs"/>
        </a:defRPr>
      </a:lvl4pPr>
      <a:lvl5pPr marL="710873" indent="-101553" algn="l" defTabSz="507766" rtl="0" eaLnBrk="1" latinLnBrk="0" hangingPunct="1">
        <a:lnSpc>
          <a:spcPct val="100000"/>
        </a:lnSpc>
        <a:spcBef>
          <a:spcPts val="27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77" kern="1200">
          <a:solidFill>
            <a:schemeClr val="tx1"/>
          </a:solidFill>
          <a:latin typeface="+mn-lt"/>
          <a:ea typeface="+mn-ea"/>
          <a:cs typeface="+mn-cs"/>
        </a:defRPr>
      </a:lvl5pPr>
      <a:lvl6pPr marL="888480" indent="-126942" algn="l" defTabSz="507766" rtl="0" eaLnBrk="1" latinLnBrk="0" hangingPunct="1">
        <a:lnSpc>
          <a:spcPct val="100000"/>
        </a:lnSpc>
        <a:spcBef>
          <a:spcPts val="27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77" kern="1200">
          <a:solidFill>
            <a:schemeClr val="tx1"/>
          </a:solidFill>
          <a:latin typeface="+mn-lt"/>
          <a:ea typeface="+mn-ea"/>
          <a:cs typeface="+mn-cs"/>
        </a:defRPr>
      </a:lvl6pPr>
      <a:lvl7pPr marL="1055070" indent="-126942" algn="l" defTabSz="507766" rtl="0" eaLnBrk="1" latinLnBrk="0" hangingPunct="1">
        <a:lnSpc>
          <a:spcPct val="100000"/>
        </a:lnSpc>
        <a:spcBef>
          <a:spcPts val="27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77" kern="1200">
          <a:solidFill>
            <a:schemeClr val="tx1"/>
          </a:solidFill>
          <a:latin typeface="+mn-lt"/>
          <a:ea typeface="+mn-ea"/>
          <a:cs typeface="+mn-cs"/>
        </a:defRPr>
      </a:lvl7pPr>
      <a:lvl8pPr marL="1221660" indent="-126942" algn="l" defTabSz="507766" rtl="0" eaLnBrk="1" latinLnBrk="0" hangingPunct="1">
        <a:lnSpc>
          <a:spcPct val="100000"/>
        </a:lnSpc>
        <a:spcBef>
          <a:spcPts val="27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77" kern="1200">
          <a:solidFill>
            <a:schemeClr val="tx1"/>
          </a:solidFill>
          <a:latin typeface="+mn-lt"/>
          <a:ea typeface="+mn-ea"/>
          <a:cs typeface="+mn-cs"/>
        </a:defRPr>
      </a:lvl8pPr>
      <a:lvl9pPr marL="1388250" indent="-126942" algn="l" defTabSz="507766" rtl="0" eaLnBrk="1" latinLnBrk="0" hangingPunct="1">
        <a:lnSpc>
          <a:spcPct val="100000"/>
        </a:lnSpc>
        <a:spcBef>
          <a:spcPts val="27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3883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7766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1649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5533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9416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3299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7182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31065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10" b="18528"/>
          <a:stretch/>
        </p:blipFill>
        <p:spPr>
          <a:xfrm>
            <a:off x="0" y="-41830"/>
            <a:ext cx="15156323" cy="383278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65471" y="1067337"/>
            <a:ext cx="14890852" cy="154421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253883" rtl="0" eaLnBrk="1" latinLnBrk="0" hangingPunct="1">
              <a:spcBef>
                <a:spcPct val="0"/>
              </a:spcBef>
              <a:buNone/>
              <a:defRPr sz="2999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9600" dirty="0" smtClean="0">
                <a:solidFill>
                  <a:srgbClr val="044839"/>
                </a:solidFill>
                <a:latin typeface="Sunday" panose="00000500000000000000" pitchFamily="50" charset="-52"/>
              </a:rPr>
              <a:t>БЕЗ </a:t>
            </a:r>
            <a:r>
              <a:rPr lang="en-US" sz="9600" dirty="0">
                <a:solidFill>
                  <a:srgbClr val="044839"/>
                </a:solidFill>
                <a:latin typeface="Sunday" panose="00000500000000000000" pitchFamily="50" charset="-52"/>
              </a:rPr>
              <a:t> </a:t>
            </a:r>
            <a:r>
              <a:rPr lang="en-US" sz="9600" dirty="0" smtClean="0">
                <a:solidFill>
                  <a:srgbClr val="044839"/>
                </a:solidFill>
                <a:latin typeface="Sunday" panose="00000500000000000000" pitchFamily="50" charset="-52"/>
              </a:rPr>
              <a:t> </a:t>
            </a:r>
            <a:r>
              <a:rPr lang="ru-RU" sz="9600" dirty="0" smtClean="0">
                <a:solidFill>
                  <a:srgbClr val="044839"/>
                </a:solidFill>
                <a:latin typeface="Sunday" panose="00000500000000000000" pitchFamily="50" charset="-52"/>
              </a:rPr>
              <a:t> МИНУТ В ПУТИ</a:t>
            </a:r>
            <a:r>
              <a:rPr lang="ru-RU" sz="3600" dirty="0" smtClean="0">
                <a:solidFill>
                  <a:srgbClr val="044839"/>
                </a:solidFill>
                <a:latin typeface="Sunday" panose="00000500000000000000" pitchFamily="50" charset="-52"/>
              </a:rPr>
              <a:t> </a:t>
            </a:r>
            <a:r>
              <a:rPr lang="en-US" sz="9600" dirty="0" smtClean="0">
                <a:solidFill>
                  <a:srgbClr val="044839"/>
                </a:solidFill>
                <a:latin typeface="Sunday" panose="00000500000000000000" pitchFamily="50" charset="-52"/>
              </a:rPr>
              <a:t>...</a:t>
            </a:r>
            <a:endParaRPr lang="ru-RU" sz="28700" dirty="0">
              <a:solidFill>
                <a:srgbClr val="044839"/>
              </a:solidFill>
              <a:latin typeface="Sunday" panose="00000500000000000000" pitchFamily="50" charset="-5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252" y="1386348"/>
            <a:ext cx="2315497" cy="1225205"/>
          </a:xfrm>
        </p:spPr>
        <p:txBody>
          <a:bodyPr>
            <a:noAutofit/>
          </a:bodyPr>
          <a:lstStyle/>
          <a:p>
            <a:r>
              <a:t>5</a:t>
            </a:r>
            <a:endParaRPr sz="9600" cap="none" dirty="0">
              <a:ln w="3175" cmpd="sng">
                <a:noFill/>
              </a:ln>
              <a:solidFill>
                <a:srgbClr val="044839"/>
              </a:solidFill>
              <a:latin typeface="Sunday" panose="00000500000000000000" pitchFamily="50" charset="-52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573" y="302878"/>
            <a:ext cx="4679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044839"/>
                </a:solidFill>
                <a:latin typeface="Teddy Bear" panose="02000600000000000000" pitchFamily="2" charset="0"/>
              </a:rPr>
              <a:t>Литературный вечер</a:t>
            </a:r>
            <a:endParaRPr lang="ru-RU" sz="4000" dirty="0">
              <a:solidFill>
                <a:srgbClr val="044839"/>
              </a:solidFill>
              <a:latin typeface="Teddy Bear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85372" y="2532785"/>
            <a:ext cx="2862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44839"/>
                </a:solidFill>
                <a:latin typeface="Teddy Bear" panose="02000600000000000000" pitchFamily="2" charset="0"/>
              </a:rPr>
              <a:t>у</a:t>
            </a:r>
            <a:r>
              <a:rPr lang="ru-RU" sz="4000" dirty="0" smtClean="0">
                <a:solidFill>
                  <a:srgbClr val="044839"/>
                </a:solidFill>
                <a:latin typeface="Teddy Bear" panose="02000600000000000000" pitchFamily="2" charset="0"/>
              </a:rPr>
              <a:t>же сегодня</a:t>
            </a:r>
            <a:endParaRPr lang="ru-RU" sz="4000" dirty="0">
              <a:solidFill>
                <a:srgbClr val="044839"/>
              </a:solidFill>
              <a:latin typeface="Teddy Bear" panose="020006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47</TotalTime>
  <Words>10</Words>
  <Application>Microsoft Office PowerPoint</Application>
  <PresentationFormat>Произвольный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Century Gothic</vt:lpstr>
      <vt:lpstr>Garamond</vt:lpstr>
      <vt:lpstr>Sunday</vt:lpstr>
      <vt:lpstr>Teddy Bear</vt:lpstr>
      <vt:lpstr>Савон</vt:lpstr>
      <vt:lpstr>375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привед</dc:title>
  <dc:creator>Александр Горбатов</dc:creator>
  <cp:lastModifiedBy>Александр Горбатов</cp:lastModifiedBy>
  <cp:revision>19</cp:revision>
  <dcterms:created xsi:type="dcterms:W3CDTF">2017-04-08T07:44:29Z</dcterms:created>
  <dcterms:modified xsi:type="dcterms:W3CDTF">2017-04-21T04:52:29Z</dcterms:modified>
</cp:coreProperties>
</file>