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3" r:id="rId4"/>
    <p:sldId id="264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804086"/>
            <a:ext cx="9905998" cy="1905000"/>
          </a:xfrm>
        </p:spPr>
        <p:txBody>
          <a:bodyPr>
            <a:noAutofit/>
          </a:bodyPr>
          <a:lstStyle/>
          <a:p>
            <a:pPr algn="ctr" fontAlgn="t"/>
            <a: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KPU Game 2016-1 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스크립트언어</a:t>
            </a: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LOL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검색 </a:t>
            </a:r>
            <a:r>
              <a:rPr lang="ko-KR" altLang="en-US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</a:t>
            </a:r>
            <a:endParaRPr lang="ko-KR" altLang="en-US" sz="4000" dirty="0"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5580" y="5030773"/>
            <a:ext cx="9905998" cy="444843"/>
          </a:xfrm>
        </p:spPr>
        <p:txBody>
          <a:bodyPr anchor="t">
            <a:noAutofit/>
          </a:bodyPr>
          <a:lstStyle/>
          <a:p>
            <a:pPr marL="0" indent="0" algn="r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2011180009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김영훈</a:t>
            </a:r>
            <a:endParaRPr lang="ko-KR" altLang="en-US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endParaRPr lang="en-US" altLang="ko-KR" sz="30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개요</a:t>
            </a:r>
            <a:endParaRPr lang="en-US" altLang="ko-KR" sz="30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기존의 사례</a:t>
            </a:r>
            <a:endParaRPr lang="en-US" altLang="ko-KR" sz="30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구현 예정 내용</a:t>
            </a:r>
            <a:endParaRPr lang="en-US" altLang="ko-KR" sz="30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3. </a:t>
            </a:r>
            <a:r>
              <a:rPr lang="ko-KR" altLang="en-US" sz="3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</a:t>
            </a:r>
            <a:endParaRPr lang="en-US" altLang="ko-KR" sz="30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0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개요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리그오브레전드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검색 서비스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게임즈의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활용한 검색 서비스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검색시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카테고리에 따라 해당되는 결과값을 보여준다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기존의 사례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OP GG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안드로이드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두 플랫폼에서 검색 서비스 제공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55" y="1081453"/>
            <a:ext cx="3543112" cy="53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구현 예정 내용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오픈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연동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API)</a:t>
            </a: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라이엇이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제공해주는 데이터 접근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검색 카테고리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- 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리그 이름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티어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리그포인트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시즌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승리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패배 수를 출력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해당 챔피언의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티어별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픽밴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승률을 출력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401836"/>
              </p:ext>
            </p:extLst>
          </p:nvPr>
        </p:nvGraphicFramePr>
        <p:xfrm>
          <a:off x="1141413" y="1785256"/>
          <a:ext cx="9906000" cy="473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73"/>
                <a:gridCol w="3817257"/>
                <a:gridCol w="3587070"/>
              </a:tblGrid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04.28 ~ 05.04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파이썬</a:t>
                      </a:r>
                      <a:r>
                        <a:rPr lang="ko-KR" altLang="en-US" sz="1000" dirty="0" smtClean="0"/>
                        <a:t> 모듈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조사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응용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개발 예시 조사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Xml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모듈조사완료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국가공공데이터 포털 활용사례조사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05.05 ~ 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기획발표 </a:t>
                      </a:r>
                      <a:r>
                        <a:rPr lang="en-US" altLang="ko-KR" sz="1000" dirty="0" smtClean="0"/>
                        <a:t>05.09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상세기능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구현방법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기획발표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05.12 ~ 05.18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Riot API </a:t>
                      </a:r>
                      <a:r>
                        <a:rPr lang="ko-KR" altLang="en-US" sz="1000" dirty="0" smtClean="0"/>
                        <a:t>활용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JSON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포맷 자료를 </a:t>
                      </a:r>
                      <a:r>
                        <a:rPr lang="ko-KR" altLang="en-US" sz="1000" baseline="0" dirty="0" err="1" smtClean="0"/>
                        <a:t>파싱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05.19 ~ 05.25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소환사</a:t>
                      </a:r>
                      <a:r>
                        <a:rPr lang="ko-KR" altLang="en-US" sz="1000" dirty="0" smtClean="0"/>
                        <a:t>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소홤사</a:t>
                      </a:r>
                      <a:r>
                        <a:rPr lang="ko-KR" altLang="en-US" sz="1000" dirty="0" smtClean="0"/>
                        <a:t> 검색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소속리그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티어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리그포인트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승패 횟수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05.26 ~ 06.01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중간 시연 발표 </a:t>
                      </a:r>
                      <a:r>
                        <a:rPr lang="en-US" altLang="ko-KR" sz="1000" dirty="0" smtClean="0"/>
                        <a:t>05.30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중간시연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06.02 ~ 06.08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챔피언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챔피언 검색 </a:t>
                      </a:r>
                      <a:r>
                        <a:rPr lang="en-US" altLang="ko-KR" sz="1000" dirty="0" smtClean="0"/>
                        <a:t>: 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dirty="0" smtClean="0"/>
                        <a:t>챔피언 </a:t>
                      </a:r>
                      <a:r>
                        <a:rPr lang="ko-KR" altLang="en-US" sz="1000" baseline="0" dirty="0" err="1" smtClean="0"/>
                        <a:t>티어별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픽밴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승률을 출력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06.09 ~ 06.15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여유</a:t>
                      </a:r>
                      <a:r>
                        <a:rPr lang="ko-KR" altLang="en-US" sz="1000" baseline="0" dirty="0" smtClean="0"/>
                        <a:t> 일정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구현이 덜된 부분을 마무리할 기간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기획초안 외에 새로운 </a:t>
                      </a:r>
                      <a:r>
                        <a:rPr lang="ko-KR" altLang="en-US" sz="1000" dirty="0" err="1" smtClean="0"/>
                        <a:t>컨텐츠를</a:t>
                      </a:r>
                      <a:r>
                        <a:rPr lang="ko-KR" altLang="en-US" sz="1000" dirty="0" smtClean="0"/>
                        <a:t> 붙이기</a:t>
                      </a:r>
                      <a:r>
                        <a:rPr lang="ko-KR" altLang="en-US" sz="1000" baseline="0" dirty="0" smtClean="0"/>
                        <a:t> 위한</a:t>
                      </a:r>
                      <a:r>
                        <a:rPr lang="ko-KR" altLang="en-US" sz="1000" dirty="0" smtClean="0"/>
                        <a:t> 기간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06.16 ~ 06.22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C/C++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 및 배포파일 작성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최종구현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C/C++</a:t>
                      </a:r>
                      <a:r>
                        <a:rPr lang="ko-KR" altLang="en-US" sz="1000" dirty="0" smtClean="0"/>
                        <a:t>연동 및 </a:t>
                      </a:r>
                      <a:r>
                        <a:rPr lang="en-US" altLang="ko-KR" sz="1000" dirty="0" err="1" smtClean="0"/>
                        <a:t>distutils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모듈을 활용해 배포파일 작성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에 최종 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96</TotalTime>
  <Words>271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휴먼편지체</vt:lpstr>
      <vt:lpstr>Arial</vt:lpstr>
      <vt:lpstr>Century Gothic</vt:lpstr>
      <vt:lpstr>그물</vt:lpstr>
      <vt:lpstr>KPU Game 2016-1 스크립트언어  LOL 검색 서비스</vt:lpstr>
      <vt:lpstr>목차</vt:lpstr>
      <vt:lpstr>개요</vt:lpstr>
      <vt:lpstr>기존의 사례</vt:lpstr>
      <vt:lpstr>구현 예정 내용</vt:lpstr>
      <vt:lpstr>개발일정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apn1204@gmail.com</dc:creator>
  <cp:lastModifiedBy>apn1204@gmail.com</cp:lastModifiedBy>
  <cp:revision>13</cp:revision>
  <dcterms:created xsi:type="dcterms:W3CDTF">2016-05-08T16:46:26Z</dcterms:created>
  <dcterms:modified xsi:type="dcterms:W3CDTF">2016-05-08T18:22:42Z</dcterms:modified>
</cp:coreProperties>
</file>