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1804086"/>
            <a:ext cx="9905998" cy="1905000"/>
          </a:xfrm>
        </p:spPr>
        <p:txBody>
          <a:bodyPr>
            <a:noAutofit/>
          </a:bodyPr>
          <a:lstStyle/>
          <a:p>
            <a:pPr algn="ctr" fontAlgn="t"/>
            <a: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KPU Game 2016-1 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스크립트언어</a:t>
            </a: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LOL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검색 </a:t>
            </a: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서비스</a:t>
            </a:r>
            <a: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4000" dirty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4000" dirty="0" smtClean="0"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중간발표</a:t>
            </a:r>
            <a:endParaRPr lang="ko-KR" altLang="en-US" sz="4000" dirty="0"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5580" y="5030773"/>
            <a:ext cx="9905998" cy="444843"/>
          </a:xfrm>
        </p:spPr>
        <p:txBody>
          <a:bodyPr anchor="t">
            <a:noAutofit/>
          </a:bodyPr>
          <a:lstStyle/>
          <a:p>
            <a:pPr marL="0" indent="0" algn="r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2011180009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김영훈</a:t>
            </a:r>
            <a:endParaRPr lang="ko-KR" altLang="en-US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구현 내용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오픈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연동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API)</a:t>
            </a: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-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API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를 통해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라이엇이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제공해주는 데이터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접근 및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JSON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파싱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검색 카테고리</a:t>
            </a: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-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: </a:t>
            </a:r>
            <a:r>
              <a:rPr lang="ko-KR" altLang="en-US" sz="2500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소환사와</a:t>
            </a: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관련된 이런저런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정보들을 출력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  ex)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레벨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룬페이지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최근경기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정보 등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9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현재 </a:t>
            </a:r>
            <a:r>
              <a:rPr lang="ko-KR" altLang="en-US" sz="50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겪고있는</a:t>
            </a:r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문제 </a:t>
            </a:r>
            <a:r>
              <a:rPr lang="en-US" altLang="ko-KR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-&gt; </a:t>
            </a:r>
            <a:r>
              <a:rPr lang="ko-KR" altLang="en-US" sz="50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파싱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3" y="2154265"/>
            <a:ext cx="9905998" cy="36369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파싱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작업 수행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이름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소환사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ID(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라이엇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서버에서 관리하는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정수값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),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레벨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▶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파싱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작업 미수행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   </a:t>
            </a:r>
            <a:r>
              <a:rPr lang="ko-KR" altLang="en-US" sz="2500" dirty="0" err="1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룬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최근 경기 관련된 </a:t>
            </a:r>
            <a:r>
              <a:rPr lang="en-US" altLang="ko-KR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ID</a:t>
            </a:r>
            <a:r>
              <a:rPr lang="ko-KR" altLang="en-US" sz="25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값</a:t>
            </a: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indent="0">
              <a:buNone/>
            </a:pPr>
            <a:endParaRPr lang="en-US" altLang="ko-KR" sz="2500" dirty="0" smtClean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0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353769"/>
              </p:ext>
            </p:extLst>
          </p:nvPr>
        </p:nvGraphicFramePr>
        <p:xfrm>
          <a:off x="1141413" y="1785256"/>
          <a:ext cx="9906000" cy="473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73"/>
                <a:gridCol w="3817257"/>
                <a:gridCol w="3587070"/>
              </a:tblGrid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04.28 ~ 05.04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파이썬</a:t>
                      </a:r>
                      <a:r>
                        <a:rPr lang="ko-KR" altLang="en-US" sz="1000" dirty="0" smtClean="0"/>
                        <a:t> 모듈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조사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응용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개발 예시 조사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Xml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모듈조사완료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국가공공데이터 포털 활용사례조사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05.05 ~ 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기획발표 </a:t>
                      </a:r>
                      <a:r>
                        <a:rPr lang="en-US" altLang="ko-KR" sz="1000" dirty="0" smtClean="0"/>
                        <a:t>05.09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상세기능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구현방법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기획발표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05.12 ~ 05.18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Riot API </a:t>
                      </a:r>
                      <a:r>
                        <a:rPr lang="ko-KR" altLang="en-US" sz="1000" dirty="0" smtClean="0"/>
                        <a:t>활용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JSON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포맷 자료를 </a:t>
                      </a:r>
                      <a:r>
                        <a:rPr lang="ko-KR" altLang="en-US" sz="1000" baseline="0" dirty="0" err="1" smtClean="0"/>
                        <a:t>파싱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05.19 ~ 05.25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소환사</a:t>
                      </a:r>
                      <a:r>
                        <a:rPr lang="ko-KR" altLang="en-US" sz="1000" dirty="0" smtClean="0"/>
                        <a:t>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소홤사</a:t>
                      </a:r>
                      <a:r>
                        <a:rPr lang="ko-KR" altLang="en-US" sz="1000" dirty="0" smtClean="0"/>
                        <a:t> 검색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소속리그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티어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리그포인트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승패 횟수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05.26 ~ 06.01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중간 시연 발표 </a:t>
                      </a:r>
                      <a:r>
                        <a:rPr lang="en-US" altLang="ko-KR" sz="1000" dirty="0" smtClean="0"/>
                        <a:t>05.30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중간시연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06.02 ~ 06.08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챔피언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챔피언 검색 </a:t>
                      </a:r>
                      <a:r>
                        <a:rPr lang="en-US" altLang="ko-KR" sz="1000" dirty="0" smtClean="0"/>
                        <a:t>: 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/>
                        <a:t>챔피언 </a:t>
                      </a:r>
                      <a:r>
                        <a:rPr lang="ko-KR" altLang="en-US" sz="1000" baseline="0" dirty="0" err="1" smtClean="0"/>
                        <a:t>티어별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픽밴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승률을 출력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06.09 ~ 06.15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여유</a:t>
                      </a:r>
                      <a:r>
                        <a:rPr lang="ko-KR" altLang="en-US" sz="1000" baseline="0" dirty="0" smtClean="0"/>
                        <a:t> 일정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구현이 덜된 부분을 마무리할 </a:t>
                      </a:r>
                      <a:r>
                        <a:rPr lang="ko-KR" altLang="en-US" sz="1000" dirty="0" smtClean="0"/>
                        <a:t>기간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기획초안 외에 새로운 </a:t>
                      </a:r>
                      <a:r>
                        <a:rPr lang="ko-KR" altLang="en-US" sz="1000" dirty="0" err="1" smtClean="0"/>
                        <a:t>컨텐츠를</a:t>
                      </a:r>
                      <a:r>
                        <a:rPr lang="ko-KR" altLang="en-US" sz="1000" dirty="0" smtClean="0"/>
                        <a:t> 붙이기</a:t>
                      </a:r>
                      <a:r>
                        <a:rPr lang="ko-KR" altLang="en-US" sz="1000" baseline="0" dirty="0" smtClean="0"/>
                        <a:t> 위한</a:t>
                      </a:r>
                      <a:r>
                        <a:rPr lang="ko-KR" altLang="en-US" sz="1000" dirty="0" smtClean="0"/>
                        <a:t> 기간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06.16 ~ 06.22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C/C++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 및 배포파일 작성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최종구현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C/C++</a:t>
                      </a:r>
                      <a:r>
                        <a:rPr lang="ko-KR" altLang="en-US" sz="1000" dirty="0" smtClean="0"/>
                        <a:t>연동 및 </a:t>
                      </a:r>
                      <a:r>
                        <a:rPr lang="en-US" altLang="ko-KR" sz="1000" dirty="0" err="1" smtClean="0"/>
                        <a:t>distutils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모듈을 활용해 배포파일 작성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에 최종 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8" cy="1389681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latin typeface="휴먼편지체" panose="02030504000101010101" pitchFamily="18" charset="-127"/>
                <a:ea typeface="휴먼편지체" panose="02030504000101010101" pitchFamily="18" charset="-127"/>
              </a:rPr>
              <a:t>개발일정</a:t>
            </a:r>
            <a:endParaRPr lang="ko-KR" altLang="en-US" sz="5000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860974"/>
              </p:ext>
            </p:extLst>
          </p:nvPr>
        </p:nvGraphicFramePr>
        <p:xfrm>
          <a:off x="1141413" y="1785256"/>
          <a:ext cx="9906000" cy="473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73"/>
                <a:gridCol w="3817257"/>
                <a:gridCol w="3587070"/>
              </a:tblGrid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세부 계획</a:t>
                      </a:r>
                      <a:endParaRPr lang="ko-KR" altLang="en-US" dirty="0"/>
                    </a:p>
                  </a:txBody>
                  <a:tcPr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04.28 ~ 05.04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파이썬</a:t>
                      </a:r>
                      <a:r>
                        <a:rPr lang="ko-KR" altLang="en-US" sz="1000" dirty="0" smtClean="0"/>
                        <a:t> 모듈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조사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응용 </a:t>
                      </a:r>
                      <a:r>
                        <a:rPr lang="ko-KR" altLang="en-US" sz="1000" baseline="0" dirty="0" err="1" smtClean="0"/>
                        <a:t>앱</a:t>
                      </a:r>
                      <a:r>
                        <a:rPr lang="ko-KR" altLang="en-US" sz="1000" baseline="0" dirty="0" smtClean="0"/>
                        <a:t> 개발 예시 조사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Xml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모듈조사완료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국가공공데이터 포털 활용사례조사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05.05 ~ 05.11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기획발표 </a:t>
                      </a:r>
                      <a:r>
                        <a:rPr lang="en-US" altLang="ko-KR" sz="1000" dirty="0" smtClean="0"/>
                        <a:t>05.09</a:t>
                      </a:r>
                    </a:p>
                    <a:p>
                      <a:pPr algn="l" latinLnBrk="1"/>
                      <a:r>
                        <a:rPr lang="ko-KR" altLang="en-US" sz="1000" dirty="0" smtClean="0"/>
                        <a:t>상세기능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구현방법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기획발표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05.12 ~ 05.18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OpenAPI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Riot API </a:t>
                      </a:r>
                      <a:r>
                        <a:rPr lang="ko-KR" altLang="en-US" sz="1000" dirty="0" smtClean="0"/>
                        <a:t>활용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JSON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포맷 자료를 </a:t>
                      </a:r>
                      <a:r>
                        <a:rPr lang="ko-KR" altLang="en-US" sz="1000" baseline="0" dirty="0" err="1" smtClean="0"/>
                        <a:t>파싱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05.19 ~ 05.25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소환사</a:t>
                      </a:r>
                      <a:r>
                        <a:rPr lang="ko-KR" altLang="en-US" sz="1000" dirty="0" smtClean="0"/>
                        <a:t>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err="1" smtClean="0"/>
                        <a:t>소홤사</a:t>
                      </a:r>
                      <a:r>
                        <a:rPr lang="ko-KR" altLang="en-US" sz="1000" dirty="0" smtClean="0"/>
                        <a:t> 검색</a:t>
                      </a:r>
                      <a:r>
                        <a:rPr lang="en-US" altLang="ko-KR" sz="1000" baseline="0" dirty="0" smtClean="0"/>
                        <a:t> :</a:t>
                      </a:r>
                    </a:p>
                    <a:p>
                      <a:pPr algn="l" latinLnBrk="1"/>
                      <a:r>
                        <a:rPr lang="en-US" altLang="ko-KR" sz="1000" baseline="0" dirty="0" smtClean="0"/>
                        <a:t>  </a:t>
                      </a:r>
                      <a:r>
                        <a:rPr lang="ko-KR" altLang="en-US" sz="1000" dirty="0" smtClean="0"/>
                        <a:t>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소속리그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티어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리그포인트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승패 횟수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05.26 ~ 06.01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중간 시연 발표 </a:t>
                      </a:r>
                      <a:r>
                        <a:rPr lang="en-US" altLang="ko-KR" sz="1000" dirty="0" smtClean="0"/>
                        <a:t>05.30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로 중간시연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06.02 ~ 06.08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챔피언 검색기능 구현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ko-KR" altLang="en-US" sz="1000" dirty="0" smtClean="0"/>
                        <a:t>챔피언 검색 </a:t>
                      </a:r>
                      <a:r>
                        <a:rPr lang="en-US" altLang="ko-KR" sz="1000" dirty="0" smtClean="0"/>
                        <a:t>: </a:t>
                      </a:r>
                    </a:p>
                    <a:p>
                      <a:pPr algn="l" latinLnBrk="1"/>
                      <a:r>
                        <a:rPr lang="en-US" altLang="ko-KR" sz="1000" dirty="0" smtClean="0"/>
                        <a:t>  </a:t>
                      </a:r>
                      <a:r>
                        <a:rPr lang="ko-KR" altLang="en-US" sz="1000" dirty="0" smtClean="0"/>
                        <a:t>챔피언 </a:t>
                      </a:r>
                      <a:r>
                        <a:rPr lang="ko-KR" altLang="en-US" sz="1000" baseline="0" dirty="0" err="1" smtClean="0"/>
                        <a:t>티어별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픽밴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승률을 출력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06.09 ~ 06.15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여유</a:t>
                      </a:r>
                      <a:r>
                        <a:rPr lang="ko-KR" altLang="en-US" sz="1000" baseline="0" dirty="0" smtClean="0"/>
                        <a:t> 일정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smtClean="0"/>
                        <a:t>못다한 </a:t>
                      </a:r>
                      <a:r>
                        <a:rPr lang="en-US" altLang="ko-KR" sz="1000" baseline="0" smtClean="0"/>
                        <a:t>JSON </a:t>
                      </a:r>
                      <a:r>
                        <a:rPr lang="ko-KR" altLang="en-US" sz="1000" baseline="0" dirty="0" err="1" smtClean="0"/>
                        <a:t>파싱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2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 </a:t>
                      </a:r>
                      <a:r>
                        <a:rPr lang="en-US" altLang="ko-KR" dirty="0" smtClean="0"/>
                        <a:t>06.16 ~ 06.22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C/C++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 및 배포파일 작성</a:t>
                      </a:r>
                      <a:endParaRPr lang="en-US" altLang="ko-KR" sz="1000" baseline="0" dirty="0" smtClean="0"/>
                    </a:p>
                    <a:p>
                      <a:pPr algn="l" latinLnBrk="1"/>
                      <a:r>
                        <a:rPr lang="ko-KR" altLang="en-US" sz="1000" baseline="0" dirty="0" smtClean="0"/>
                        <a:t>최종구현 발표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- C/C++</a:t>
                      </a:r>
                      <a:r>
                        <a:rPr lang="ko-KR" altLang="en-US" sz="1000" dirty="0" smtClean="0"/>
                        <a:t>연동 및 </a:t>
                      </a:r>
                      <a:r>
                        <a:rPr lang="en-US" altLang="ko-KR" sz="1000" dirty="0" err="1" smtClean="0"/>
                        <a:t>distutils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모듈을 활용해 배포파일 작성</a:t>
                      </a:r>
                      <a:endParaRPr lang="en-US" altLang="ko-KR" sz="1000" dirty="0" smtClean="0"/>
                    </a:p>
                    <a:p>
                      <a:pPr algn="l" latinLnBrk="1"/>
                      <a:r>
                        <a:rPr lang="en-US" altLang="ko-KR" sz="1000" dirty="0" smtClean="0"/>
                        <a:t>- </a:t>
                      </a:r>
                      <a:r>
                        <a:rPr lang="en-US" altLang="ko-KR" sz="1000" dirty="0" err="1" smtClean="0"/>
                        <a:t>Youtube</a:t>
                      </a:r>
                      <a:r>
                        <a:rPr lang="ko-KR" altLang="en-US" sz="1000" dirty="0" smtClean="0"/>
                        <a:t>에 최종 시연 발표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116</TotalTime>
  <Words>399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휴먼편지체</vt:lpstr>
      <vt:lpstr>Arial</vt:lpstr>
      <vt:lpstr>Century Gothic</vt:lpstr>
      <vt:lpstr>그물</vt:lpstr>
      <vt:lpstr>KPU Game 2016-1 스크립트언어  LOL 검색 서비스  중간발표</vt:lpstr>
      <vt:lpstr>구현 내용</vt:lpstr>
      <vt:lpstr>현재 겪고있는 문제 -&gt; 파싱</vt:lpstr>
      <vt:lpstr>개발일정</vt:lpstr>
      <vt:lpstr>개발일정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apn1204@gmail.com</dc:creator>
  <cp:lastModifiedBy>apn1204@gmail.com</cp:lastModifiedBy>
  <cp:revision>19</cp:revision>
  <dcterms:created xsi:type="dcterms:W3CDTF">2016-05-08T16:46:26Z</dcterms:created>
  <dcterms:modified xsi:type="dcterms:W3CDTF">2016-05-29T22:38:44Z</dcterms:modified>
</cp:coreProperties>
</file>