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5" r:id="rId4"/>
    <p:sldId id="263" r:id="rId5"/>
    <p:sldId id="269" r:id="rId6"/>
    <p:sldId id="266" r:id="rId7"/>
    <p:sldId id="267" r:id="rId8"/>
    <p:sldId id="268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804086"/>
            <a:ext cx="9905998" cy="1905000"/>
          </a:xfrm>
        </p:spPr>
        <p:txBody>
          <a:bodyPr>
            <a:noAutofit/>
          </a:bodyPr>
          <a:lstStyle/>
          <a:p>
            <a:pPr algn="ctr" fontAlgn="t"/>
            <a: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KPU Game 2016-1 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스크립트언어</a:t>
            </a: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LOL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검색 서비스</a:t>
            </a: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최종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발표</a:t>
            </a:r>
            <a:endParaRPr lang="ko-KR" altLang="en-US" sz="4000" dirty="0"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5580" y="5030773"/>
            <a:ext cx="9905998" cy="444843"/>
          </a:xfrm>
        </p:spPr>
        <p:txBody>
          <a:bodyPr anchor="t">
            <a:noAutofit/>
          </a:bodyPr>
          <a:lstStyle/>
          <a:p>
            <a:pPr marL="0" indent="0" algn="r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2011180009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김영훈</a:t>
            </a:r>
            <a:endParaRPr lang="ko-KR" altLang="en-US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0620852">
            <a:off x="3159916" y="1680908"/>
            <a:ext cx="2387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</a:rPr>
              <a:t>LIVE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45817"/>
              </p:ext>
            </p:extLst>
          </p:nvPr>
        </p:nvGraphicFramePr>
        <p:xfrm>
          <a:off x="1141413" y="1785256"/>
          <a:ext cx="9906000" cy="473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73"/>
                <a:gridCol w="3817257"/>
                <a:gridCol w="3587070"/>
              </a:tblGrid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04.28 ~ 05.04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파이썬</a:t>
                      </a:r>
                      <a:r>
                        <a:rPr lang="ko-KR" altLang="en-US" sz="1000" dirty="0" smtClean="0"/>
                        <a:t> 모듈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조사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응용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개발 예시 조사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Xml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모듈조사완료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국가공공데이터 포털 활용사례조사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05.05 ~ 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기획발표 </a:t>
                      </a:r>
                      <a:r>
                        <a:rPr lang="en-US" altLang="ko-KR" sz="1000" dirty="0" smtClean="0"/>
                        <a:t>05.09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상세기능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구현방법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기획발표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05.12 ~ 05.18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Riot API </a:t>
                      </a:r>
                      <a:r>
                        <a:rPr lang="ko-KR" altLang="en-US" sz="1000" dirty="0" smtClean="0"/>
                        <a:t>활용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JSON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포맷 자료를 </a:t>
                      </a:r>
                      <a:r>
                        <a:rPr lang="ko-KR" altLang="en-US" sz="1000" baseline="0" dirty="0" err="1" smtClean="0"/>
                        <a:t>파싱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05.19 ~ 05.25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소환사</a:t>
                      </a:r>
                      <a:r>
                        <a:rPr lang="ko-KR" altLang="en-US" sz="1000" dirty="0" smtClean="0"/>
                        <a:t>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소홤사</a:t>
                      </a:r>
                      <a:r>
                        <a:rPr lang="ko-KR" altLang="en-US" sz="1000" dirty="0" smtClean="0"/>
                        <a:t> 검색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소속리그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티어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리그포인트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승패 횟수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05.26 ~ 06.01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중간 시연 발표 </a:t>
                      </a:r>
                      <a:r>
                        <a:rPr lang="en-US" altLang="ko-KR" sz="1000" dirty="0" smtClean="0"/>
                        <a:t>05.30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중간시연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06.02 ~ 06.08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챔피언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챔피언 검색 </a:t>
                      </a:r>
                      <a:r>
                        <a:rPr lang="en-US" altLang="ko-KR" sz="1000" dirty="0" smtClean="0"/>
                        <a:t>: 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/>
                        <a:t>챔피언 </a:t>
                      </a:r>
                      <a:r>
                        <a:rPr lang="ko-KR" altLang="en-US" sz="1000" baseline="0" dirty="0" err="1" smtClean="0"/>
                        <a:t>티어별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픽밴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승률을 출력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06.09 ~ 06.15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여유</a:t>
                      </a:r>
                      <a:r>
                        <a:rPr lang="ko-KR" altLang="en-US" sz="1000" baseline="0" dirty="0" smtClean="0"/>
                        <a:t> 일정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마무리 일격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06.16 ~ 06.22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C/C++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 및 배포파일 작성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최종구현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C/C++</a:t>
                      </a:r>
                      <a:r>
                        <a:rPr lang="ko-KR" altLang="en-US" sz="1000" dirty="0" smtClean="0"/>
                        <a:t>연동 및 </a:t>
                      </a:r>
                      <a:r>
                        <a:rPr lang="en-US" altLang="ko-KR" sz="1000" dirty="0" err="1" smtClean="0"/>
                        <a:t>distutils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모듈을 활용해 배포파일 작성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에 최종 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오픈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연동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API)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라이엇이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제공해주는 데이터 연동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JSON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포맷으로 자료를 넘겨주기 때문에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JSON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파싱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구글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지메일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송신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임의의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html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문서를 수신자에게 전송합니다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C++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연동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사실 기능상으로는 필요가 없어서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..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문자열 뒤집기만 했습니다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7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– </a:t>
            </a:r>
            <a:r>
              <a:rPr lang="ko-KR" altLang="en-US" sz="2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검색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관련된 이런저런 정보들을 출력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게임모드별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전적 검색 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솔로랭크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언랭크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우르프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현재 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게임에 대한 정보를 </a:t>
            </a:r>
            <a:r>
              <a:rPr lang="en-US" altLang="ko-KR" sz="3500" u="sng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LIVE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검색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 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기본적으로 챔피언의 이름으로 직접 검색을 지원하지 않는다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83" y="3255264"/>
            <a:ext cx="7209113" cy="33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 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기본적으로 챔피언의 이름으로 직접 검색을 지원하지 않는다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 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그렇다면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검색은 어떻게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내부적으로 관리되는 챔피언 인덱스 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ID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값을 미리 조사해서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인덱스 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ID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값과 챔피언 이름을 매칭시켜야 한다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 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예상가능한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챔피언 인덱스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범위를 지정한다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리그오브레전드에는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130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챔프가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있으므로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예상가능한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범위는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0~200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그러나 실제로는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0~600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범위를 가지는데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 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스킨이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리퀘스트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불가능한 챔피언으로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취급받는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것이라 추측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 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챔피언을 검색할 때마다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0~600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까지 예상범위 내의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값으로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매번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리퀘스트한다는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것은 매 검색마다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600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초가 소모된다는 것을 의미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(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라이엇의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무료발급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 KEY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초당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회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리퀘스트가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한계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업데이트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id~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이름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매칭작업을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미리 해놓자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84" y="3314004"/>
            <a:ext cx="8032754" cy="31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코어 기능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업데이트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id~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이름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매칭작업을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미리 해놓자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84" y="3314004"/>
            <a:ext cx="8032754" cy="3178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7" y="325221"/>
            <a:ext cx="6828185" cy="63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162</TotalTime>
  <Words>262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휴먼편지체</vt:lpstr>
      <vt:lpstr>Arial</vt:lpstr>
      <vt:lpstr>Century Gothic</vt:lpstr>
      <vt:lpstr>그물</vt:lpstr>
      <vt:lpstr>KPU Game 2016-1 스크립트언어  LOL 검색 서비스  최종발표</vt:lpstr>
      <vt:lpstr>코어 기능</vt:lpstr>
      <vt:lpstr>코어 기능</vt:lpstr>
      <vt:lpstr>코어 기능</vt:lpstr>
      <vt:lpstr>코어 기능</vt:lpstr>
      <vt:lpstr>코어 기능</vt:lpstr>
      <vt:lpstr>코어 기능</vt:lpstr>
      <vt:lpstr>코어 기능</vt:lpstr>
      <vt:lpstr>코어 기능</vt:lpstr>
      <vt:lpstr>개발일정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apn1204@gmail.com</dc:creator>
  <cp:lastModifiedBy>Microsoft 계정</cp:lastModifiedBy>
  <cp:revision>36</cp:revision>
  <dcterms:created xsi:type="dcterms:W3CDTF">2016-05-08T16:46:26Z</dcterms:created>
  <dcterms:modified xsi:type="dcterms:W3CDTF">2016-06-15T18:27:15Z</dcterms:modified>
</cp:coreProperties>
</file>