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64" r:id="rId9"/>
    <p:sldId id="265" r:id="rId10"/>
    <p:sldId id="274" r:id="rId11"/>
    <p:sldId id="272" r:id="rId12"/>
    <p:sldId id="276" r:id="rId13"/>
    <p:sldId id="269" r:id="rId14"/>
    <p:sldId id="271" r:id="rId15"/>
    <p:sldId id="273" r:id="rId16"/>
    <p:sldId id="275" r:id="rId17"/>
    <p:sldId id="268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DB06C-C5B5-D24C-B9E5-D54D24797D9D}" type="datetimeFigureOut">
              <a:rPr kumimoji="1" lang="zh-CN" altLang="en-US" smtClean="0"/>
              <a:t>14-7-24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68B9-DD79-FE4B-9DEB-DC309C2E6A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56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、前后台分离互不影响开发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、代码重用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68B9-DD79-FE4B-9DEB-DC309C2E6A8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30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68B9-DD79-FE4B-9DEB-DC309C2E6A8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47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14-7-24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7200" b="1" dirty="0" smtClean="0">
                <a:latin typeface="Heiti SC Light"/>
                <a:ea typeface="Heiti SC Light"/>
                <a:cs typeface="Heiti SC Light"/>
              </a:rPr>
              <a:t>大话</a:t>
            </a:r>
            <a:r>
              <a:rPr kumimoji="1" lang="en-US" altLang="zh-CN" sz="6000" b="1" dirty="0" smtClean="0">
                <a:latin typeface="Heiti SC Light"/>
                <a:ea typeface="Heiti SC Light"/>
                <a:cs typeface="Heiti SC Light"/>
              </a:rPr>
              <a:t> V2</a:t>
            </a:r>
            <a:endParaRPr kumimoji="1" lang="zh-CN" altLang="en-US" sz="6000" b="1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66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▾ </a:t>
            </a:r>
            <a:r>
              <a:rPr kumimoji="1" lang="en-US" altLang="zh-CN" dirty="0"/>
              <a:t>app-</a:t>
            </a:r>
            <a:r>
              <a:rPr kumimoji="1" lang="en-US" altLang="zh-CN" dirty="0" err="1"/>
              <a:t>anjuke</a:t>
            </a:r>
            <a:r>
              <a:rPr kumimoji="1" lang="en-US" altLang="zh-CN" dirty="0"/>
              <a:t>/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>
                <a:solidFill>
                  <a:srgbClr val="FF0000"/>
                </a:solidFill>
              </a:rPr>
              <a:t>▸ classes/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▸ component/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▸ </a:t>
            </a:r>
            <a:r>
              <a:rPr kumimoji="1" lang="en-US" altLang="zh-CN" dirty="0" err="1">
                <a:solidFill>
                  <a:srgbClr val="FF0000"/>
                </a:solidFill>
              </a:rPr>
              <a:t>config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▸ controller/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▸ interceptor/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▸ page/</a:t>
            </a:r>
          </a:p>
          <a:p>
            <a:pPr marL="0" indent="0">
              <a:buNone/>
            </a:pP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index.php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▸ </a:t>
            </a:r>
            <a:r>
              <a:rPr kumimoji="1" lang="en-US" altLang="zh-CN" dirty="0"/>
              <a:t>app-common/</a:t>
            </a:r>
          </a:p>
          <a:p>
            <a:pPr marL="0" indent="0">
              <a:buNone/>
            </a:pPr>
            <a:r>
              <a:rPr kumimoji="1" lang="en-US" altLang="zh-CN" dirty="0" smtClean="0"/>
              <a:t>▸ </a:t>
            </a:r>
            <a:r>
              <a:rPr kumimoji="1" lang="en-US" altLang="zh-CN" dirty="0"/>
              <a:t>app-jobs/</a:t>
            </a:r>
          </a:p>
          <a:p>
            <a:pPr marL="0" indent="0">
              <a:buNone/>
            </a:pPr>
            <a:r>
              <a:rPr kumimoji="1" lang="en-US" altLang="zh-CN" dirty="0" smtClean="0"/>
              <a:t>▸ </a:t>
            </a:r>
            <a:r>
              <a:rPr kumimoji="1" lang="en-US" altLang="zh-CN" dirty="0"/>
              <a:t>app-member/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▸ </a:t>
            </a:r>
            <a:r>
              <a:rPr kumimoji="1" lang="en-US" altLang="zh-CN" dirty="0">
                <a:solidFill>
                  <a:srgbClr val="FF0000"/>
                </a:solidFill>
              </a:rPr>
              <a:t>system/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7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</a:t>
            </a:r>
            <a:r>
              <a:rPr kumimoji="1" lang="en-US" altLang="zh-CN" dirty="0" smtClean="0"/>
              <a:t>apping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http://</a:t>
            </a:r>
            <a:r>
              <a:rPr lang="en-US" altLang="zh-CN" sz="2400" dirty="0" err="1"/>
              <a:t>shanghai.anjuke.com</a:t>
            </a:r>
            <a:r>
              <a:rPr lang="en-US" altLang="zh-CN" sz="2400" dirty="0"/>
              <a:t>/sitemap/</a:t>
            </a:r>
            <a:r>
              <a:rPr lang="en-US" altLang="zh-CN" sz="2400" dirty="0" err="1"/>
              <a:t>esf</a:t>
            </a:r>
            <a:r>
              <a:rPr lang="en-US" altLang="zh-CN" sz="2400" dirty="0"/>
              <a:t>/fang-B-p1</a:t>
            </a:r>
            <a:r>
              <a:rPr lang="en-US" altLang="zh-CN" sz="2400" dirty="0" smtClean="0"/>
              <a:t>/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$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['mappings']['</a:t>
            </a:r>
            <a:r>
              <a:rPr lang="en-US" altLang="zh-CN" sz="2400" dirty="0" err="1">
                <a:solidFill>
                  <a:srgbClr val="FF0000"/>
                </a:solidFill>
              </a:rPr>
              <a:t>Ershou_Web_Seo_Sitemap_Esf</a:t>
            </a:r>
            <a:r>
              <a:rPr lang="en-US" altLang="zh-CN" sz="2400" dirty="0"/>
              <a:t>'] = </a:t>
            </a:r>
            <a:r>
              <a:rPr lang="en-US" altLang="zh-CN" sz="2400" b="1" dirty="0"/>
              <a:t>array(</a:t>
            </a:r>
          </a:p>
          <a:p>
            <a:pPr marL="0" indent="0">
              <a:buNone/>
            </a:pPr>
            <a:r>
              <a:rPr lang="da-DK" altLang="zh-CN" sz="2400" dirty="0"/>
              <a:t>    '</a:t>
            </a:r>
            <a:r>
              <a:rPr lang="da-DK" altLang="zh-CN" sz="2400" dirty="0">
                <a:solidFill>
                  <a:srgbClr val="FF0000"/>
                </a:solidFill>
              </a:rPr>
              <a:t>^/sitemap/</a:t>
            </a:r>
            <a:r>
              <a:rPr lang="da-DK" altLang="zh-CN" sz="2400" dirty="0" err="1">
                <a:solidFill>
                  <a:srgbClr val="FF0000"/>
                </a:solidFill>
              </a:rPr>
              <a:t>esf</a:t>
            </a:r>
            <a:r>
              <a:rPr lang="da-DK" altLang="zh-CN" sz="2400" dirty="0">
                <a:solidFill>
                  <a:srgbClr val="FF0000"/>
                </a:solidFill>
              </a:rPr>
              <a:t>/(fang-.*)?$</a:t>
            </a:r>
            <a:r>
              <a:rPr lang="da-DK" altLang="zh-CN" sz="2400" dirty="0"/>
              <a:t>'</a:t>
            </a:r>
          </a:p>
          <a:p>
            <a:pPr marL="0" indent="0">
              <a:buNone/>
            </a:pPr>
            <a:r>
              <a:rPr lang="da-DK" altLang="zh-CN" sz="2400" dirty="0"/>
              <a:t>);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74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文件命名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CN" sz="2400" dirty="0" err="1" smtClean="0"/>
              <a:t>Ershou_Web_Seo_Sitemap_HomeController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app</a:t>
            </a:r>
            <a:r>
              <a:rPr lang="en-US" altLang="zh-CN" sz="2400" dirty="0"/>
              <a:t>-</a:t>
            </a:r>
            <a:r>
              <a:rPr lang="en-US" altLang="zh-CN" sz="2400" dirty="0" err="1"/>
              <a:t>ershou</a:t>
            </a:r>
            <a:r>
              <a:rPr lang="en-US" altLang="zh-CN" sz="2400" dirty="0"/>
              <a:t>-web/controller/</a:t>
            </a:r>
            <a:r>
              <a:rPr lang="en-US" altLang="zh-CN" sz="2400" dirty="0" err="1"/>
              <a:t>ershou</a:t>
            </a:r>
            <a:r>
              <a:rPr lang="en-US" altLang="zh-CN" sz="2400" dirty="0"/>
              <a:t>/web/</a:t>
            </a:r>
            <a:r>
              <a:rPr lang="en-US" altLang="zh-CN" sz="2400" dirty="0" err="1"/>
              <a:t>seo</a:t>
            </a:r>
            <a:r>
              <a:rPr lang="en-US" altLang="zh-CN" sz="2400" dirty="0"/>
              <a:t>/sitemap/</a:t>
            </a:r>
            <a:r>
              <a:rPr lang="en-US" altLang="zh-CN" sz="2400" dirty="0" err="1"/>
              <a:t>Esf.php</a:t>
            </a:r>
            <a:endParaRPr lang="en-US" altLang="zh-CN" sz="2400" dirty="0" smtClean="0"/>
          </a:p>
          <a:p>
            <a:endParaRPr kumimoji="1" lang="en-US" altLang="zh-CN" dirty="0" smtClean="0"/>
          </a:p>
          <a:p>
            <a:r>
              <a:rPr lang="en-US" altLang="zh-CN" dirty="0" err="1" smtClean="0"/>
              <a:t>Ershou_Web_Seo_Sitemap_EsfPage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	app</a:t>
            </a:r>
            <a:r>
              <a:rPr kumimoji="1" lang="en-US" altLang="zh-CN" sz="2400" dirty="0"/>
              <a:t>-</a:t>
            </a:r>
            <a:r>
              <a:rPr kumimoji="1" lang="en-US" altLang="zh-CN" sz="2400" dirty="0" err="1"/>
              <a:t>ershou</a:t>
            </a:r>
            <a:r>
              <a:rPr kumimoji="1" lang="en-US" altLang="zh-CN" sz="2400" dirty="0"/>
              <a:t>-web/page/</a:t>
            </a:r>
            <a:r>
              <a:rPr kumimoji="1" lang="en-US" altLang="zh-CN" sz="2400" dirty="0" err="1"/>
              <a:t>ershou</a:t>
            </a:r>
            <a:r>
              <a:rPr kumimoji="1" lang="en-US" altLang="zh-CN" sz="2400" dirty="0"/>
              <a:t>/web/</a:t>
            </a:r>
            <a:r>
              <a:rPr kumimoji="1" lang="en-US" altLang="zh-CN" sz="2400" dirty="0" err="1"/>
              <a:t>seo</a:t>
            </a:r>
            <a:r>
              <a:rPr kumimoji="1" lang="en-US" altLang="zh-CN" sz="2400" dirty="0"/>
              <a:t>/sitemap/</a:t>
            </a:r>
            <a:r>
              <a:rPr kumimoji="1" lang="en-US" altLang="zh-CN" sz="2400" dirty="0" err="1"/>
              <a:t>Esf.php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455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9730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$G_LOAD_PATH=</a:t>
            </a:r>
            <a:r>
              <a:rPr lang="en-US" altLang="zh-CN" b="1" dirty="0" smtClean="0"/>
              <a:t>array(</a:t>
            </a:r>
          </a:p>
          <a:p>
            <a:pPr marL="0" indent="0">
              <a:buNone/>
            </a:pPr>
            <a:r>
              <a:rPr lang="en-US" altLang="zh-CN" dirty="0" smtClean="0"/>
              <a:t>APP_PATH,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APP_PATH</a:t>
            </a:r>
            <a:r>
              <a:rPr lang="en-US" altLang="zh-CN" dirty="0"/>
              <a:t>."../app-common</a:t>
            </a:r>
            <a:r>
              <a:rPr lang="en-US" altLang="zh-CN" dirty="0" smtClean="0"/>
              <a:t>/”,</a:t>
            </a:r>
          </a:p>
          <a:p>
            <a:pPr marL="0" indent="0">
              <a:buNone/>
            </a:pPr>
            <a:r>
              <a:rPr lang="en-US" altLang="zh-CN" dirty="0" smtClean="0"/>
              <a:t>APP_PATH</a:t>
            </a:r>
            <a:r>
              <a:rPr lang="en-US" altLang="zh-CN" dirty="0"/>
              <a:t>."../app-group-shared</a:t>
            </a:r>
            <a:r>
              <a:rPr lang="en-US" altLang="zh-CN" dirty="0" smtClean="0"/>
              <a:t>/”,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SYS_PATH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$G_CONF_PATH=</a:t>
            </a:r>
            <a:r>
              <a:rPr lang="en-US" altLang="zh-CN" b="1" dirty="0"/>
              <a:t>array</a:t>
            </a:r>
            <a:r>
              <a:rPr lang="en-US" altLang="zh-CN" b="1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APP_PATH</a:t>
            </a:r>
            <a:r>
              <a:rPr lang="en-US" altLang="zh-CN" dirty="0"/>
              <a:t>."../app-common/</a:t>
            </a:r>
            <a:r>
              <a:rPr lang="en-US" altLang="zh-CN" dirty="0" err="1"/>
              <a:t>config</a:t>
            </a:r>
            <a:r>
              <a:rPr lang="en-US" altLang="zh-CN" dirty="0" smtClean="0"/>
              <a:t>/”,</a:t>
            </a:r>
          </a:p>
          <a:p>
            <a:pPr marL="0" indent="0">
              <a:buNone/>
            </a:pPr>
            <a:r>
              <a:rPr lang="en-US" altLang="zh-CN" dirty="0" smtClean="0"/>
              <a:t>APP_PATH</a:t>
            </a:r>
            <a:r>
              <a:rPr lang="en-US" altLang="zh-CN" dirty="0"/>
              <a:t>."</a:t>
            </a:r>
            <a:r>
              <a:rPr lang="en-US" altLang="zh-CN" dirty="0" err="1"/>
              <a:t>config</a:t>
            </a:r>
            <a:r>
              <a:rPr lang="en-US" altLang="zh-CN" dirty="0" smtClean="0"/>
              <a:t>/”,</a:t>
            </a:r>
          </a:p>
          <a:p>
            <a:pPr marL="0" indent="0">
              <a:buNone/>
            </a:pPr>
            <a:r>
              <a:rPr lang="en-US" altLang="zh-CN" dirty="0" smtClean="0"/>
              <a:t>APP_PATH</a:t>
            </a:r>
            <a:r>
              <a:rPr lang="en-US" altLang="zh-CN" dirty="0"/>
              <a:t>.'../app-</a:t>
            </a:r>
            <a:r>
              <a:rPr lang="en-US" altLang="zh-CN" dirty="0" err="1"/>
              <a:t>anjuke</a:t>
            </a:r>
            <a:r>
              <a:rPr lang="en-US" altLang="zh-CN" dirty="0"/>
              <a:t>-kernel/</a:t>
            </a:r>
            <a:r>
              <a:rPr lang="en-US" altLang="zh-CN" dirty="0" err="1"/>
              <a:t>config</a:t>
            </a:r>
            <a:r>
              <a:rPr lang="en-US" altLang="zh-CN" dirty="0" smtClean="0"/>
              <a:t>/’,</a:t>
            </a:r>
          </a:p>
          <a:p>
            <a:pPr marL="0" indent="0">
              <a:buNone/>
            </a:pPr>
            <a:r>
              <a:rPr lang="en-US" altLang="zh-CN" dirty="0" smtClean="0"/>
              <a:t>APP_PATH</a:t>
            </a:r>
            <a:r>
              <a:rPr lang="en-US" altLang="zh-CN" dirty="0"/>
              <a:t>.'../app-group-shared/</a:t>
            </a:r>
            <a:r>
              <a:rPr lang="en-US" altLang="zh-CN" dirty="0" err="1"/>
              <a:t>config</a:t>
            </a:r>
            <a:r>
              <a:rPr lang="en-US" altLang="zh-CN" dirty="0"/>
              <a:t>/',</a:t>
            </a:r>
          </a:p>
          <a:p>
            <a:pPr marL="0" indent="0">
              <a:buNone/>
            </a:pPr>
            <a:r>
              <a:rPr lang="en-US" altLang="zh-CN" dirty="0" smtClean="0"/>
              <a:t>APP_PATH</a:t>
            </a:r>
            <a:r>
              <a:rPr lang="en-US" altLang="zh-CN" dirty="0"/>
              <a:t>."../</a:t>
            </a:r>
            <a:r>
              <a:rPr lang="en-US" altLang="zh-CN" dirty="0" err="1"/>
              <a:t>config</a:t>
            </a:r>
            <a:r>
              <a:rPr lang="en-US" altLang="zh-CN" dirty="0"/>
              <a:t>/".APP_NAME."/",</a:t>
            </a:r>
          </a:p>
          <a:p>
            <a:pPr marL="0" indent="0">
              <a:buNone/>
            </a:pPr>
            <a:r>
              <a:rPr lang="en-US" altLang="zh-CN" dirty="0"/>
              <a:t>);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25210" y="1757298"/>
            <a:ext cx="356476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zh-CN" altLang="en-US" dirty="0" smtClean="0"/>
              <a:t>找到就返回</a:t>
            </a: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/>
          </a:p>
          <a:p>
            <a:pPr marL="0" indent="0">
              <a:buFont typeface="Arial" pitchFamily="34" charset="0"/>
              <a:buNone/>
            </a:pPr>
            <a:r>
              <a:rPr kumimoji="1" lang="zh-CN" altLang="en-US" dirty="0" smtClean="0"/>
              <a:t>执行到最后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6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拦截器</a:t>
            </a:r>
            <a:r>
              <a:rPr kumimoji="1" lang="en-US" altLang="zh-CN" dirty="0" err="1" smtClean="0"/>
              <a:t>config</a:t>
            </a:r>
            <a:r>
              <a:rPr kumimoji="1" lang="zh-CN" altLang="en-US" dirty="0" smtClean="0"/>
              <a:t>等级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6598" y="1585369"/>
            <a:ext cx="42643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-&gt; </a:t>
            </a:r>
            <a:r>
              <a:rPr kumimoji="1" lang="zh-CN" altLang="en-US" dirty="0" smtClean="0"/>
              <a:t>全部</a:t>
            </a:r>
            <a:r>
              <a:rPr kumimoji="1" lang="en-US" altLang="zh-CN" dirty="0"/>
              <a:t>controller</a:t>
            </a:r>
            <a:r>
              <a:rPr kumimoji="1" lang="zh-CN" altLang="en-US" dirty="0" smtClean="0"/>
              <a:t>执行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-&gt; </a:t>
            </a:r>
            <a:r>
              <a:rPr kumimoji="1" lang="zh-CN" altLang="en-US" dirty="0" smtClean="0"/>
              <a:t>无配置</a:t>
            </a:r>
            <a:r>
              <a:rPr kumimoji="1" lang="en-US" altLang="zh-CN" dirty="0"/>
              <a:t>controller</a:t>
            </a:r>
            <a:r>
              <a:rPr kumimoji="1" lang="zh-CN" altLang="en-US" dirty="0" smtClean="0"/>
              <a:t>执行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-&gt; </a:t>
            </a:r>
            <a:r>
              <a:rPr kumimoji="1" lang="zh-CN" altLang="en-US" dirty="0" smtClean="0"/>
              <a:t>指定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306" y="1417638"/>
            <a:ext cx="53296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Mysql</a:t>
            </a:r>
            <a:r>
              <a:rPr kumimoji="1" lang="zh-CN" altLang="zh-CN" dirty="0"/>
              <a:t>、</a:t>
            </a:r>
            <a:r>
              <a:rPr kumimoji="1" lang="en-US" altLang="zh-CN" dirty="0" err="1" smtClean="0"/>
              <a:t>memcache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永久缓存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过期策略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01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latin typeface="Calibri" charset="0"/>
                <a:ea typeface="宋体" charset="0"/>
                <a:cs typeface="宋体" charset="0"/>
              </a:rPr>
              <a:t>Component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0224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Home.php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Home.phtml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Home.js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Home.</a:t>
            </a:r>
            <a:r>
              <a:rPr kumimoji="1" lang="en-US" altLang="zh-CN" dirty="0" err="1" smtClean="0"/>
              <a:t>css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86353" y="1600200"/>
            <a:ext cx="50576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get_view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use_boundable_styles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use_boundable_javascripts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use_javascripts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use_styles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use_component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2401518" y="1936524"/>
            <a:ext cx="1596821" cy="1446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6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一个页面几个</a:t>
            </a:r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35606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html&gt;</a:t>
            </a:r>
          </a:p>
          <a:p>
            <a:r>
              <a:rPr lang="en-US" altLang="zh-TW" dirty="0"/>
              <a:t>&lt;head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r>
              <a:rPr lang="en-US" altLang="zh-TW" dirty="0"/>
              <a:t>&lt;title&gt;【</a:t>
            </a:r>
            <a:r>
              <a:rPr lang="zh-TW" altLang="en-US" dirty="0"/>
              <a:t>多图</a:t>
            </a:r>
            <a:r>
              <a:rPr lang="en-US" altLang="zh-TW" dirty="0"/>
              <a:t>】</a:t>
            </a:r>
            <a:r>
              <a:rPr lang="zh-TW" altLang="en-US" dirty="0"/>
              <a:t>急售 精品两房 全明 采光好 </a:t>
            </a:r>
            <a:r>
              <a:rPr lang="en-US" altLang="zh-TW" dirty="0" smtClean="0"/>
              <a:t>&lt;</a:t>
            </a:r>
            <a:r>
              <a:rPr lang="en-US" altLang="zh-TW" dirty="0"/>
              <a:t>/title&gt;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link </a:t>
            </a:r>
            <a:r>
              <a:rPr lang="en-US" altLang="zh-TW" dirty="0" err="1"/>
              <a:t>rel</a:t>
            </a:r>
            <a:r>
              <a:rPr lang="en-US" altLang="zh-TW" dirty="0"/>
              <a:t>="</a:t>
            </a:r>
            <a:r>
              <a:rPr lang="en-US" altLang="zh-TW" dirty="0" err="1"/>
              <a:t>stylesheet</a:t>
            </a:r>
            <a:r>
              <a:rPr lang="en-US" altLang="zh-TW" dirty="0"/>
              <a:t>" rev="</a:t>
            </a:r>
            <a:r>
              <a:rPr lang="en-US" altLang="zh-TW" dirty="0" err="1"/>
              <a:t>stylesheet</a:t>
            </a:r>
            <a:r>
              <a:rPr lang="en-US" altLang="zh-TW" dirty="0"/>
              <a:t>" </a:t>
            </a:r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http://</a:t>
            </a:r>
            <a:r>
              <a:rPr lang="en-US" altLang="zh-TW" dirty="0" err="1">
                <a:solidFill>
                  <a:srgbClr val="FF0000"/>
                </a:solidFill>
              </a:rPr>
              <a:t>include.anjukestatic.com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anjuke</a:t>
            </a:r>
            <a:r>
              <a:rPr lang="en-US" altLang="zh-TW" dirty="0">
                <a:solidFill>
                  <a:srgbClr val="FF0000"/>
                </a:solidFill>
              </a:rPr>
              <a:t>-user/res/</a:t>
            </a:r>
            <a:r>
              <a:rPr lang="en-US" altLang="zh-TW" dirty="0">
                <a:solidFill>
                  <a:srgbClr val="3366FF"/>
                </a:solidFill>
              </a:rPr>
              <a:t>20143008</a:t>
            </a:r>
            <a:r>
              <a:rPr lang="en-US" altLang="zh-TW" dirty="0">
                <a:solidFill>
                  <a:srgbClr val="FF0000"/>
                </a:solidFill>
              </a:rPr>
              <a:t>/b/</a:t>
            </a:r>
            <a:r>
              <a:rPr lang="en-US" altLang="zh-TW" dirty="0" err="1">
                <a:solidFill>
                  <a:srgbClr val="FF0000"/>
                </a:solidFill>
              </a:rPr>
              <a:t>Ershou_Web_Property_View.css</a:t>
            </a:r>
            <a:r>
              <a:rPr lang="en-US" altLang="zh-TW" dirty="0"/>
              <a:t>" type="text/</a:t>
            </a:r>
            <a:r>
              <a:rPr lang="en-US" altLang="zh-TW" dirty="0" err="1"/>
              <a:t>css</a:t>
            </a:r>
            <a:r>
              <a:rPr lang="en-US" altLang="zh-TW" dirty="0"/>
              <a:t>" /</a:t>
            </a:r>
            <a:r>
              <a:rPr lang="en-US" altLang="zh-TW" dirty="0" smtClean="0"/>
              <a:t>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&lt;div&gt;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en-US" altLang="zh-CN" dirty="0" smtClean="0"/>
              <a:t>&lt;/div&gt;</a:t>
            </a:r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en-US" altLang="zh-CN" dirty="0">
                <a:solidFill>
                  <a:srgbClr val="FF0000"/>
                </a:solidFill>
              </a:rPr>
              <a:t>http://</a:t>
            </a:r>
            <a:r>
              <a:rPr lang="en-US" altLang="zh-CN" dirty="0" err="1">
                <a:solidFill>
                  <a:srgbClr val="FF0000"/>
                </a:solidFill>
              </a:rPr>
              <a:t>include.anjukestatic.com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anjuke</a:t>
            </a:r>
            <a:r>
              <a:rPr lang="en-US" altLang="zh-CN" dirty="0">
                <a:solidFill>
                  <a:srgbClr val="FF0000"/>
                </a:solidFill>
              </a:rPr>
              <a:t>-user/res/</a:t>
            </a:r>
            <a:r>
              <a:rPr lang="en-US" altLang="zh-CN" dirty="0">
                <a:solidFill>
                  <a:srgbClr val="3366FF"/>
                </a:solidFill>
              </a:rPr>
              <a:t>20143008</a:t>
            </a:r>
            <a:r>
              <a:rPr lang="en-US" altLang="zh-CN" dirty="0">
                <a:solidFill>
                  <a:srgbClr val="FF0000"/>
                </a:solidFill>
              </a:rPr>
              <a:t>/b/</a:t>
            </a:r>
            <a:r>
              <a:rPr lang="en-US" altLang="zh-CN" dirty="0" err="1">
                <a:solidFill>
                  <a:srgbClr val="FF0000"/>
                </a:solidFill>
              </a:rPr>
              <a:t>Ershou_Web_Property_View.js</a:t>
            </a:r>
            <a:r>
              <a:rPr lang="en-US" altLang="zh-CN" dirty="0"/>
              <a:t>"&gt;&lt;/script&gt;</a:t>
            </a:r>
            <a:endParaRPr lang="en-US" altLang="zh-CN" dirty="0" smtClean="0"/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81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-&gt; system-</a:t>
            </a:r>
            <a:r>
              <a:rPr kumimoji="1" lang="en-US" altLang="zh-CN" dirty="0" err="1" smtClean="0"/>
              <a:t>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 smtClean="0"/>
              <a:t>proxy_plugin</a:t>
            </a:r>
            <a:r>
              <a:rPr kumimoji="1" lang="zh-TW" altLang="en-US" dirty="0" smtClean="0"/>
              <a:t>扩展代理</a:t>
            </a:r>
            <a:endParaRPr kumimoji="1" lang="en-US" altLang="zh-TW" dirty="0" smtClean="0"/>
          </a:p>
          <a:p>
            <a:pPr lvl="1"/>
            <a:r>
              <a:rPr kumimoji="1" lang="en-US" altLang="zh-CN" dirty="0" err="1" smtClean="0"/>
              <a:t>Idelier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getInitObjectMap</a:t>
            </a:r>
            <a:r>
              <a:rPr kumimoji="1" lang="en-US" altLang="zh-TW" dirty="0"/>
              <a:t>()</a:t>
            </a:r>
            <a:r>
              <a:rPr kumimoji="1" lang="zh-TW" altLang="en-US" dirty="0"/>
              <a:t>依赖注入</a:t>
            </a:r>
          </a:p>
          <a:p>
            <a:r>
              <a:rPr kumimoji="1" lang="en-US" altLang="zh-TW" dirty="0" err="1" smtClean="0"/>
              <a:t>initParams</a:t>
            </a:r>
            <a:r>
              <a:rPr kumimoji="1" lang="en-US" altLang="zh-TW" dirty="0"/>
              <a:t>()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checkParams</a:t>
            </a:r>
            <a:r>
              <a:rPr kumimoji="1" lang="en-US" altLang="zh-TW" dirty="0"/>
              <a:t>()</a:t>
            </a:r>
            <a:r>
              <a:rPr kumimoji="1" lang="zh-TW" altLang="en-US" dirty="0"/>
              <a:t>流程重定义</a:t>
            </a:r>
          </a:p>
          <a:p>
            <a:r>
              <a:rPr kumimoji="1" lang="en-US" altLang="zh-TW" dirty="0" smtClean="0"/>
              <a:t>dao2.1</a:t>
            </a:r>
            <a:r>
              <a:rPr kumimoji="1" lang="zh-TW" altLang="en-US" dirty="0"/>
              <a:t>（</a:t>
            </a:r>
            <a:r>
              <a:rPr kumimoji="1" lang="zh-TW" altLang="en-US" dirty="0" smtClean="0"/>
              <a:t>分表</a:t>
            </a:r>
            <a:r>
              <a:rPr kumimoji="1" lang="zh-CN" altLang="zh-TW" dirty="0" smtClean="0"/>
              <a:t>、</a:t>
            </a:r>
            <a:r>
              <a:rPr kumimoji="1" lang="zh-CN" altLang="en-US" dirty="0" smtClean="0"/>
              <a:t>调整缓存策略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  <a:p>
            <a:r>
              <a:rPr kumimoji="1" lang="en-US" altLang="zh-TW" dirty="0" smtClean="0"/>
              <a:t>curl</a:t>
            </a:r>
            <a:r>
              <a:rPr kumimoji="1" lang="zh-TW" altLang="en-US" dirty="0"/>
              <a:t>和</a:t>
            </a:r>
            <a:r>
              <a:rPr kumimoji="1" lang="en-US" altLang="zh-TW" dirty="0"/>
              <a:t>aps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client</a:t>
            </a:r>
            <a:r>
              <a:rPr kumimoji="1" lang="zh-TW" altLang="en-US" dirty="0"/>
              <a:t>接</a:t>
            </a:r>
            <a:r>
              <a:rPr kumimoji="1" lang="zh-TW" altLang="en-US" dirty="0" smtClean="0"/>
              <a:t>口</a:t>
            </a:r>
            <a:endParaRPr kumimoji="1" lang="en-US" altLang="zh-TW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代码结构：</a:t>
            </a:r>
            <a:r>
              <a:rPr kumimoji="1" lang="en-US" altLang="zh-CN" dirty="0" err="1" smtClean="0"/>
              <a:t>bll&amp;dao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service&amp;biz&amp;dao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85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5068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6600" dirty="0" smtClean="0"/>
              <a:t>Thanks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734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600" dirty="0" smtClean="0"/>
              <a:t>APF V2</a:t>
            </a:r>
          </a:p>
          <a:p>
            <a:endParaRPr kumimoji="1" lang="en-US" altLang="zh-CN" sz="3600" dirty="0"/>
          </a:p>
          <a:p>
            <a:r>
              <a:rPr kumimoji="1" lang="en-US" altLang="zh-CN" sz="3600" dirty="0" err="1" smtClean="0"/>
              <a:t>A</a:t>
            </a:r>
            <a:r>
              <a:rPr kumimoji="1" lang="en-US" altLang="zh-CN" sz="3600" dirty="0" err="1" smtClean="0"/>
              <a:t>njuke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err="1" smtClean="0"/>
              <a:t>Php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Framework</a:t>
            </a:r>
          </a:p>
          <a:p>
            <a:endParaRPr kumimoji="1" lang="en-US" altLang="zh-CN" sz="3600" dirty="0"/>
          </a:p>
          <a:p>
            <a:r>
              <a:rPr kumimoji="1" lang="zh-CN" altLang="en-US" sz="3600" dirty="0" smtClean="0"/>
              <a:t>安居客</a:t>
            </a:r>
            <a:r>
              <a:rPr kumimoji="1" lang="en-US" altLang="zh-CN" sz="3600" dirty="0" smtClean="0"/>
              <a:t>PHP</a:t>
            </a:r>
            <a:r>
              <a:rPr kumimoji="1" lang="zh-CN" altLang="en-US" sz="3600" dirty="0" smtClean="0"/>
              <a:t>框架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64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是做什么的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开发工具？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开发框架？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1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50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通用知识介绍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4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单入口模式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高速公路收费站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Index.php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公用处</a:t>
            </a:r>
            <a:r>
              <a:rPr kumimoji="1" lang="zh-CN" altLang="en-US" dirty="0" smtClean="0"/>
              <a:t>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初始化配置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加载公共类库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814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拦截器机制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latin typeface="Calibri" charset="0"/>
                <a:ea typeface="宋体" charset="0"/>
                <a:cs typeface="宋体" charset="0"/>
              </a:rPr>
              <a:t>Interceptor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正式工作之外要做的事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前置拦截器（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权限验证、安全过滤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后置拦截器（</a:t>
            </a: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、垃圾回收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74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路由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Dispatcher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网络路由器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二次解析 （</a:t>
            </a:r>
            <a:r>
              <a:rPr kumimoji="1" lang="en-US" altLang="zh-CN" dirty="0" smtClean="0"/>
              <a:t>mapping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r>
              <a:rPr kumimoji="1" lang="zh-CN" altLang="en-US" dirty="0" smtClean="0"/>
              <a:t>调用前置事件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调用逻辑处理</a:t>
            </a:r>
            <a:endParaRPr kumimoji="1" lang="en-US" altLang="zh-CN" dirty="0"/>
          </a:p>
          <a:p>
            <a:r>
              <a:rPr kumimoji="1" lang="zh-CN" altLang="en-US" dirty="0" smtClean="0"/>
              <a:t>调用后置事件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输出结果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50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pic>
        <p:nvPicPr>
          <p:cNvPr id="8" name="图片 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5" y="0"/>
            <a:ext cx="6765481" cy="6858000"/>
          </a:xfrm>
          <a:prstGeom prst="rect">
            <a:avLst/>
          </a:prstGeom>
        </p:spPr>
      </p:pic>
      <p:pic>
        <p:nvPicPr>
          <p:cNvPr id="9" name="图片 8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5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 组成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648869" y="1417638"/>
            <a:ext cx="973138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Calibri" charset="0"/>
                <a:ea typeface="宋体" charset="0"/>
                <a:cs typeface="宋体" charset="0"/>
              </a:rPr>
              <a:t>index</a:t>
            </a:r>
            <a:endParaRPr lang="zh-CN" altLang="en-US" b="1" dirty="0">
              <a:solidFill>
                <a:srgbClr val="FF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35406" y="1344613"/>
            <a:ext cx="1079500" cy="57626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Start</a:t>
            </a:r>
            <a:endParaRPr lang="zh-CN" altLang="en-US" sz="2000" b="1" dirty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66016" y="2526879"/>
            <a:ext cx="1694008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</a:rPr>
              <a:t>APF_Dispatcher</a:t>
            </a:r>
            <a:endParaRPr lang="zh-CN" altLang="en-US" b="1" dirty="0">
              <a:solidFill>
                <a:srgbClr val="FF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2285" y="4500833"/>
            <a:ext cx="2600735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 err="1" smtClean="0">
                <a:latin typeface="Calibri" charset="0"/>
                <a:ea typeface="宋体" charset="0"/>
                <a:cs typeface="宋体" charset="0"/>
              </a:rPr>
              <a:t>APF_</a:t>
            </a:r>
            <a:r>
              <a:rPr lang="en-US" altLang="zh-CN" b="1" dirty="0" err="1" smtClean="0">
                <a:solidFill>
                  <a:srgbClr val="FF0000"/>
                </a:solidFill>
                <a:latin typeface="Calibri" charset="0"/>
                <a:ea typeface="宋体" charset="0"/>
                <a:cs typeface="宋体" charset="0"/>
              </a:rPr>
              <a:t>Interceptor</a:t>
            </a:r>
            <a:r>
              <a:rPr lang="en-US" altLang="zh-CN" b="1" dirty="0" err="1" smtClean="0">
                <a:latin typeface="Calibri" charset="0"/>
                <a:ea typeface="宋体" charset="0"/>
                <a:cs typeface="宋体" charset="0"/>
              </a:rPr>
              <a:t>:before</a:t>
            </a:r>
            <a:r>
              <a:rPr lang="en-US" altLang="zh-CN" b="1" dirty="0" smtClean="0">
                <a:latin typeface="Calibri" charset="0"/>
                <a:ea typeface="宋体" charset="0"/>
                <a:cs typeface="宋体" charset="0"/>
              </a:rPr>
              <a:t>()</a:t>
            </a:r>
            <a:endParaRPr lang="zh-CN" altLang="en-US" b="1" dirty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182114" y="4500833"/>
            <a:ext cx="2193925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 err="1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APF_Controller</a:t>
            </a:r>
            <a:r>
              <a:rPr lang="en-US" altLang="zh-CN" b="1" dirty="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alibri" charset="0"/>
                <a:ea typeface="宋体" charset="0"/>
                <a:cs typeface="宋体" charset="0"/>
              </a:rPr>
              <a:t>(C)</a:t>
            </a:r>
            <a:endParaRPr lang="zh-CN" altLang="en-US" b="1" dirty="0">
              <a:solidFill>
                <a:srgbClr val="FF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58565" y="2526879"/>
            <a:ext cx="1583936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 err="1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APF_Page</a:t>
            </a:r>
            <a:r>
              <a:rPr lang="en-US" altLang="zh-CN" b="1" dirty="0" smtClean="0">
                <a:solidFill>
                  <a:srgbClr val="FF0000"/>
                </a:solidFill>
                <a:latin typeface="Calibri" charset="0"/>
                <a:ea typeface="宋体" charset="0"/>
                <a:cs typeface="宋体" charset="0"/>
              </a:rPr>
              <a:t> (V)</a:t>
            </a:r>
            <a:endParaRPr lang="zh-CN" altLang="en-US" b="1" dirty="0">
              <a:solidFill>
                <a:srgbClr val="FF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933532" y="2461630"/>
            <a:ext cx="1081088" cy="57626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End</a:t>
            </a:r>
            <a:endParaRPr lang="zh-CN" altLang="en-US" sz="2000" b="1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53" name="直接箭头连接符 24"/>
          <p:cNvCxnSpPr>
            <a:cxnSpLocks noChangeShapeType="1"/>
            <a:stCxn id="45" idx="6"/>
            <a:endCxn id="44" idx="1"/>
          </p:cNvCxnSpPr>
          <p:nvPr/>
        </p:nvCxnSpPr>
        <p:spPr bwMode="auto">
          <a:xfrm>
            <a:off x="1814906" y="1632744"/>
            <a:ext cx="1833963" cy="79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箭头连接符 25"/>
          <p:cNvCxnSpPr>
            <a:cxnSpLocks noChangeShapeType="1"/>
            <a:stCxn id="44" idx="2"/>
            <a:endCxn id="46" idx="0"/>
          </p:cNvCxnSpPr>
          <p:nvPr/>
        </p:nvCxnSpPr>
        <p:spPr bwMode="auto">
          <a:xfrm flipH="1">
            <a:off x="2813020" y="1849438"/>
            <a:ext cx="1322418" cy="677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矩形 59"/>
          <p:cNvSpPr/>
          <p:nvPr/>
        </p:nvSpPr>
        <p:spPr>
          <a:xfrm>
            <a:off x="3299589" y="6220611"/>
            <a:ext cx="1958975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 err="1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APF_Models</a:t>
            </a:r>
            <a:r>
              <a:rPr lang="en-US" altLang="zh-CN" b="1" dirty="0" smtClean="0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alibri" charset="0"/>
                <a:ea typeface="宋体" charset="0"/>
                <a:cs typeface="宋体" charset="0"/>
              </a:rPr>
              <a:t>(M) </a:t>
            </a:r>
            <a:endParaRPr lang="zh-CN" altLang="en-US" b="1" dirty="0">
              <a:solidFill>
                <a:srgbClr val="FF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62" name="直接箭头连接符 63"/>
          <p:cNvCxnSpPr>
            <a:cxnSpLocks noChangeShapeType="1"/>
            <a:stCxn id="50" idx="3"/>
            <a:endCxn id="52" idx="2"/>
          </p:cNvCxnSpPr>
          <p:nvPr/>
        </p:nvCxnSpPr>
        <p:spPr bwMode="auto">
          <a:xfrm>
            <a:off x="6842501" y="2742779"/>
            <a:ext cx="1091031" cy="69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箭头连接符 11266"/>
          <p:cNvCxnSpPr>
            <a:cxnSpLocks noChangeShapeType="1"/>
            <a:stCxn id="49" idx="2"/>
            <a:endCxn id="60" idx="0"/>
          </p:cNvCxnSpPr>
          <p:nvPr/>
        </p:nvCxnSpPr>
        <p:spPr bwMode="auto">
          <a:xfrm>
            <a:off x="4279077" y="4932633"/>
            <a:ext cx="0" cy="12879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矩形 77"/>
          <p:cNvSpPr/>
          <p:nvPr/>
        </p:nvSpPr>
        <p:spPr>
          <a:xfrm>
            <a:off x="6403037" y="4500833"/>
            <a:ext cx="2538558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 err="1" smtClean="0">
                <a:latin typeface="Calibri" charset="0"/>
                <a:ea typeface="宋体" charset="0"/>
                <a:cs typeface="宋体" charset="0"/>
              </a:rPr>
              <a:t>APF_</a:t>
            </a:r>
            <a:r>
              <a:rPr lang="en-US" altLang="zh-CN" b="1" dirty="0" err="1" smtClean="0">
                <a:solidFill>
                  <a:srgbClr val="FF0000"/>
                </a:solidFill>
                <a:latin typeface="Calibri" charset="0"/>
                <a:ea typeface="宋体" charset="0"/>
                <a:cs typeface="宋体" charset="0"/>
              </a:rPr>
              <a:t>Interceptor</a:t>
            </a:r>
            <a:r>
              <a:rPr lang="en-US" altLang="zh-CN" b="1" dirty="0" err="1" smtClean="0">
                <a:latin typeface="Calibri" charset="0"/>
                <a:ea typeface="宋体" charset="0"/>
                <a:cs typeface="宋体" charset="0"/>
              </a:rPr>
              <a:t>:after</a:t>
            </a:r>
            <a:r>
              <a:rPr lang="en-US" altLang="zh-CN" b="1" dirty="0" smtClean="0">
                <a:latin typeface="Calibri" charset="0"/>
                <a:ea typeface="宋体" charset="0"/>
                <a:cs typeface="宋体" charset="0"/>
              </a:rPr>
              <a:t>()</a:t>
            </a:r>
            <a:endParaRPr lang="zh-CN" altLang="en-US" b="1" dirty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82" name="直接箭头连接符 11266"/>
          <p:cNvCxnSpPr>
            <a:cxnSpLocks noChangeShapeType="1"/>
            <a:stCxn id="46" idx="2"/>
            <a:endCxn id="47" idx="0"/>
          </p:cNvCxnSpPr>
          <p:nvPr/>
        </p:nvCxnSpPr>
        <p:spPr bwMode="auto">
          <a:xfrm flipH="1">
            <a:off x="1512653" y="2958679"/>
            <a:ext cx="1300367" cy="154215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箭头连接符 11266"/>
          <p:cNvCxnSpPr>
            <a:cxnSpLocks noChangeShapeType="1"/>
            <a:stCxn id="46" idx="2"/>
            <a:endCxn id="78" idx="0"/>
          </p:cNvCxnSpPr>
          <p:nvPr/>
        </p:nvCxnSpPr>
        <p:spPr bwMode="auto">
          <a:xfrm>
            <a:off x="2813020" y="2958679"/>
            <a:ext cx="4859296" cy="154215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直接箭头连接符 11266"/>
          <p:cNvCxnSpPr>
            <a:cxnSpLocks noChangeShapeType="1"/>
            <a:stCxn id="46" idx="2"/>
            <a:endCxn id="49" idx="0"/>
          </p:cNvCxnSpPr>
          <p:nvPr/>
        </p:nvCxnSpPr>
        <p:spPr bwMode="auto">
          <a:xfrm>
            <a:off x="2813020" y="2958679"/>
            <a:ext cx="1466057" cy="154215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直接箭头连接符 34"/>
          <p:cNvCxnSpPr>
            <a:cxnSpLocks noChangeShapeType="1"/>
            <a:stCxn id="46" idx="3"/>
            <a:endCxn id="50" idx="1"/>
          </p:cNvCxnSpPr>
          <p:nvPr/>
        </p:nvCxnSpPr>
        <p:spPr bwMode="auto">
          <a:xfrm>
            <a:off x="3660024" y="2742779"/>
            <a:ext cx="159854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1120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60" grpId="0" animBg="1"/>
      <p:bldP spid="78" grpId="0" animBg="1"/>
    </p:bld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431</TotalTime>
  <Words>582</Words>
  <Application>Microsoft Macintosh PowerPoint</Application>
  <PresentationFormat>全屏显示(4:3)</PresentationFormat>
  <Paragraphs>149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 黑色 </vt:lpstr>
      <vt:lpstr>大话 V2</vt:lpstr>
      <vt:lpstr>什么是V2？</vt:lpstr>
      <vt:lpstr>V2是做什么的</vt:lpstr>
      <vt:lpstr>通用知识介绍</vt:lpstr>
      <vt:lpstr>单入口模式</vt:lpstr>
      <vt:lpstr>拦截器机制 -- Interceptor</vt:lpstr>
      <vt:lpstr>路由 -- Dispatcher</vt:lpstr>
      <vt:lpstr>MVC</vt:lpstr>
      <vt:lpstr>V2 组成</vt:lpstr>
      <vt:lpstr>目录结构</vt:lpstr>
      <vt:lpstr>Mapping</vt:lpstr>
      <vt:lpstr>PHP文件命名</vt:lpstr>
      <vt:lpstr>Index初始化</vt:lpstr>
      <vt:lpstr>拦截器config等级</vt:lpstr>
      <vt:lpstr>Dao</vt:lpstr>
      <vt:lpstr>Page &amp; Component</vt:lpstr>
      <vt:lpstr>一个页面几个V2过程</vt:lpstr>
      <vt:lpstr>System -&gt; system-ext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大话 V2</dc:title>
  <dc:creator>ray</dc:creator>
  <cp:lastModifiedBy>ray</cp:lastModifiedBy>
  <cp:revision>53</cp:revision>
  <dcterms:created xsi:type="dcterms:W3CDTF">2014-07-24T00:47:55Z</dcterms:created>
  <dcterms:modified xsi:type="dcterms:W3CDTF">2014-07-24T07:59:39Z</dcterms:modified>
</cp:coreProperties>
</file>