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2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EB85-2ECB-43E7-9B74-EAC11021FD33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CFA3-9E4F-4334-B559-C7CD4B5BAB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1" y="1481854"/>
            <a:ext cx="12192001" cy="2653322"/>
            <a:chOff x="-1" y="1656366"/>
            <a:chExt cx="12192001" cy="2653322"/>
          </a:xfrm>
        </p:grpSpPr>
        <p:sp>
          <p:nvSpPr>
            <p:cNvPr id="7" name="五边形 6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8" name="五边形 7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9" name="五边形 8"/>
          <p:cNvSpPr/>
          <p:nvPr userDrawn="1"/>
        </p:nvSpPr>
        <p:spPr>
          <a:xfrm>
            <a:off x="0" y="2088515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82259"/>
            <a:ext cx="12191998" cy="10525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五边形 18"/>
          <p:cNvSpPr/>
          <p:nvPr userDrawn="1"/>
        </p:nvSpPr>
        <p:spPr>
          <a:xfrm rot="10800000">
            <a:off x="0" y="6138000"/>
            <a:ext cx="12191998" cy="720000"/>
          </a:xfrm>
          <a:prstGeom prst="homePlate">
            <a:avLst>
              <a:gd name="adj" fmla="val 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21" name="图片 20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99" y="6264234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0" y="3429000"/>
            <a:ext cx="12192000" cy="18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6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46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3" dirty="0"/>
          </a:p>
        </p:txBody>
      </p:sp>
      <p:sp>
        <p:nvSpPr>
          <p:cNvPr id="8" name="五边形 7"/>
          <p:cNvSpPr/>
          <p:nvPr userDrawn="1"/>
        </p:nvSpPr>
        <p:spPr>
          <a:xfrm>
            <a:off x="1" y="1"/>
            <a:ext cx="334961" cy="90805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49" cy="90805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7038" y="220260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pos="438" userDrawn="1">
          <p15:clr>
            <a:srgbClr val="FBAE40"/>
          </p15:clr>
        </p15:guide>
        <p15:guide id="6" pos="7469" userDrawn="1">
          <p15:clr>
            <a:srgbClr val="FBAE40"/>
          </p15:clr>
        </p15:guide>
        <p15:guide id="7" pos="7242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3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" y="2042198"/>
            <a:ext cx="12192001" cy="2653322"/>
            <a:chOff x="-1" y="1656366"/>
            <a:chExt cx="12192001" cy="2653322"/>
          </a:xfrm>
        </p:grpSpPr>
        <p:sp>
          <p:nvSpPr>
            <p:cNvPr id="6" name="五边形 5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7" name="五边形 6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8" name="五边形 7"/>
          <p:cNvSpPr/>
          <p:nvPr userDrawn="1"/>
        </p:nvSpPr>
        <p:spPr>
          <a:xfrm>
            <a:off x="-1" y="2648859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3" name="Picture 8" descr="放射光~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895" y="814388"/>
            <a:ext cx="742821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5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xit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F0EFADA1-8829-4172-B732-9238B180FA9B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AFFB5ED-A705-4C27-9A0B-201E405E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80596" y="232548"/>
            <a:ext cx="252061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967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0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50" r:id="rId4"/>
    <p:sldLayoutId id="2147483655" r:id="rId5"/>
    <p:sldLayoutId id="2147483656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速宾电子支付平台</a:t>
            </a:r>
            <a:r>
              <a:rPr lang="en-US" altLang="zh-CN" dirty="0" smtClean="0"/>
              <a:t>》</a:t>
            </a:r>
            <a:r>
              <a:rPr lang="zh-CN" altLang="en-US" smtClean="0"/>
              <a:t>支付宝流程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的卡券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4847" y="1307284"/>
            <a:ext cx="2418099" cy="4292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2"/>
            <a:ext cx="2419536" cy="4294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71"/>
            <a:ext cx="2428968" cy="431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点击输入优惠码，进入输入状态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26737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输入相应的优惠码，点击确定，完成兑换，卡券增加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也可以点扫码获取优惠券，完成后卡券增加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的卡券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4847" y="1307285"/>
            <a:ext cx="2418099" cy="429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31164" y="5763237"/>
            <a:ext cx="414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点击优惠活动，进入活动相关页面，留着接口，方便以后添加各种活动使用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7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930" y="1307282"/>
            <a:ext cx="2435214" cy="43225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847" y="1307282"/>
            <a:ext cx="2418090" cy="429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缴费记录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7" y="1318368"/>
            <a:ext cx="2428968" cy="431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注册用户，点击我缴费记录页面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进入缴费记录页面，可以查看缴费记录和领取发票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注册用户在个人信息页面，点击各项，同样可以进入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5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980" y="1282961"/>
            <a:ext cx="2424255" cy="43030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77" y="1282961"/>
            <a:ext cx="2412705" cy="42825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停车缴费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扫码支付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69"/>
            <a:ext cx="2428971" cy="43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68613" y="4318364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进入公众号后，点击停车缴费，进入缴费界面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73327" y="4318364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点击扫描条形码后，进入扫码界面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把扫描框对准票号的条形码后，自动进入结算页面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488" y="1282961"/>
            <a:ext cx="2428971" cy="43114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77" y="1282961"/>
            <a:ext cx="2412705" cy="42825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停车缴费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输入票号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1"/>
            <a:ext cx="2419539" cy="4294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进入公众号后，点击停车缴费，进入缴费界面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34954" y="4335896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直接输入停车票号后，进入结算页面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点击微信支付，即可完成支付操作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3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486" y="1304578"/>
            <a:ext cx="2431685" cy="43162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0057" y="1282961"/>
            <a:ext cx="2437393" cy="4326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819" y="1282961"/>
            <a:ext cx="2443864" cy="43378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停车缴费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支付完成</a:t>
            </a:r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>
            <a:off x="3468613" y="4318364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2277" y="5609333"/>
            <a:ext cx="31254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进入支付完成界面，点击确定完成缴费流程，点击领取发票，进行发票的领取操作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73327" y="4318364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询问操作员领取口令后，输入相应框内，点击确定领取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展示此页面给操作员后，领取相应金额的发票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847" y="1307282"/>
            <a:ext cx="2418090" cy="429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1"/>
            <a:ext cx="2419538" cy="4294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69"/>
            <a:ext cx="2428970" cy="43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如没有注册，点击个人中心中任意一项即进入注册页面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26737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注册页面，先输入手机号码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手机号码正确输入后，可以点击获取验证码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4847" y="1307283"/>
            <a:ext cx="2418101" cy="429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2"/>
            <a:ext cx="2419538" cy="4294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70"/>
            <a:ext cx="2428970" cy="4311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点击后，按钮进入倒计时状态，防止用户点错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26737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输入短信中的验证码后，可以选择是否查看服务协议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点击服务协议按钮，进入服务协议的页面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4847" y="1307283"/>
            <a:ext cx="2418100" cy="4292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2"/>
            <a:ext cx="2419537" cy="4294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70"/>
            <a:ext cx="2428969" cy="4311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点击确定按钮后，如果验证码正确，进入完成页面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26737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完成页面中，点击绑定车牌，即进入绑定车牌的页面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选择和输入完成后，点击确定，绑定车牌成功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9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4847" y="1307284"/>
            <a:ext cx="2418100" cy="4292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831165" y="5763237"/>
            <a:ext cx="469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完成绑定车牌的个人信息页面，注册全部完成，其中查看服务协议、绑定车牌可以跳过。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10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457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847" y="1307282"/>
            <a:ext cx="2418090" cy="429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的卡券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3788" y="1287952"/>
            <a:ext cx="2419537" cy="4294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486" y="1287971"/>
            <a:ext cx="2428969" cy="431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虚尾箭头 16"/>
          <p:cNvSpPr/>
          <p:nvPr/>
        </p:nvSpPr>
        <p:spPr>
          <a:xfrm>
            <a:off x="3435628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65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注册用户，点击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的卡券按钮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7126737" y="4335897"/>
            <a:ext cx="1411339" cy="838899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400824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进入我的卡券页面，显示卡券相关内容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8143238" y="5763237"/>
            <a:ext cx="312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点击卡券使用规则，可以查看规则详情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5011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47743" y="131836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690157" y="130728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429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《速宾电子支付平台》支付宝流程</vt:lpstr>
      <vt:lpstr>停车缴费-扫码支付</vt:lpstr>
      <vt:lpstr>停车缴费-输入票号</vt:lpstr>
      <vt:lpstr>停车缴费-支付完成</vt:lpstr>
      <vt:lpstr>用户注册</vt:lpstr>
      <vt:lpstr>用户注册</vt:lpstr>
      <vt:lpstr>用户注册</vt:lpstr>
      <vt:lpstr>用户注册</vt:lpstr>
      <vt:lpstr>我的卡券</vt:lpstr>
      <vt:lpstr>我的卡券</vt:lpstr>
      <vt:lpstr>我的卡券</vt:lpstr>
      <vt:lpstr>缴费记录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姚九龙</dc:creator>
  <cp:lastModifiedBy>Nicky</cp:lastModifiedBy>
  <cp:revision>124</cp:revision>
  <dcterms:created xsi:type="dcterms:W3CDTF">2014-11-01T08:47:13Z</dcterms:created>
  <dcterms:modified xsi:type="dcterms:W3CDTF">2016-05-13T14:59:18Z</dcterms:modified>
</cp:coreProperties>
</file>