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8" r:id="rId3"/>
    <p:sldId id="272" r:id="rId4"/>
    <p:sldId id="273" r:id="rId5"/>
    <p:sldId id="307" r:id="rId6"/>
    <p:sldId id="283" r:id="rId7"/>
    <p:sldId id="282" r:id="rId8"/>
    <p:sldId id="300" r:id="rId9"/>
    <p:sldId id="28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6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86374" autoAdjust="0"/>
  </p:normalViewPr>
  <p:slideViewPr>
    <p:cSldViewPr snapToGrid="0">
      <p:cViewPr varScale="1">
        <p:scale>
          <a:sx n="116" d="100"/>
          <a:sy n="116" d="100"/>
        </p:scale>
        <p:origin x="288" y="126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117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FEB85-2ECB-43E7-9B74-EAC11021FD33}" type="datetimeFigureOut">
              <a:rPr lang="zh-CN" altLang="en-US" smtClean="0"/>
              <a:pPr/>
              <a:t>2016/5/13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7CFA3-9E4F-4334-B559-C7CD4B5BAB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1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-1" y="1481855"/>
            <a:ext cx="12192001" cy="2653322"/>
            <a:chOff x="-1" y="1656366"/>
            <a:chExt cx="12192001" cy="2653322"/>
          </a:xfrm>
        </p:grpSpPr>
        <p:sp>
          <p:nvSpPr>
            <p:cNvPr id="7" name="五边形 6"/>
            <p:cNvSpPr/>
            <p:nvPr userDrawn="1"/>
          </p:nvSpPr>
          <p:spPr>
            <a:xfrm rot="10800000">
              <a:off x="7238999" y="2869688"/>
              <a:ext cx="4953001" cy="1440000"/>
            </a:xfrm>
            <a:prstGeom prst="homePlate">
              <a:avLst/>
            </a:prstGeom>
            <a:solidFill>
              <a:srgbClr val="FF46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463"/>
            </a:p>
          </p:txBody>
        </p:sp>
        <p:sp>
          <p:nvSpPr>
            <p:cNvPr id="8" name="五边形 7"/>
            <p:cNvSpPr/>
            <p:nvPr userDrawn="1"/>
          </p:nvSpPr>
          <p:spPr>
            <a:xfrm>
              <a:off x="-1" y="1656366"/>
              <a:ext cx="4953000" cy="1440000"/>
            </a:xfrm>
            <a:prstGeom prst="homePlate">
              <a:avLst/>
            </a:prstGeom>
            <a:solidFill>
              <a:srgbClr val="FF46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463"/>
            </a:p>
          </p:txBody>
        </p:sp>
      </p:grpSp>
      <p:sp>
        <p:nvSpPr>
          <p:cNvPr id="9" name="五边形 8"/>
          <p:cNvSpPr/>
          <p:nvPr userDrawn="1"/>
        </p:nvSpPr>
        <p:spPr>
          <a:xfrm>
            <a:off x="0" y="2088516"/>
            <a:ext cx="12192000" cy="1440000"/>
          </a:xfrm>
          <a:prstGeom prst="homePlate">
            <a:avLst>
              <a:gd name="adj" fmla="val 0"/>
            </a:avLst>
          </a:prstGeom>
          <a:solidFill>
            <a:srgbClr val="FF4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463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" y="2282261"/>
            <a:ext cx="12191999" cy="1052513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9" name="五边形 18"/>
          <p:cNvSpPr/>
          <p:nvPr userDrawn="1"/>
        </p:nvSpPr>
        <p:spPr>
          <a:xfrm rot="10800000">
            <a:off x="1" y="6138001"/>
            <a:ext cx="12191999" cy="720000"/>
          </a:xfrm>
          <a:prstGeom prst="homePlate">
            <a:avLst>
              <a:gd name="adj" fmla="val 0"/>
            </a:avLst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463"/>
          </a:p>
        </p:txBody>
      </p:sp>
      <p:pic>
        <p:nvPicPr>
          <p:cNvPr id="21" name="图片 20" descr="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5999" y="6264234"/>
            <a:ext cx="1440000" cy="46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0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 userDrawn="1"/>
        </p:nvSpPr>
        <p:spPr>
          <a:xfrm flipH="1">
            <a:off x="1" y="3429000"/>
            <a:ext cx="12192000" cy="180000"/>
          </a:xfrm>
          <a:prstGeom prst="homePlate">
            <a:avLst>
              <a:gd name="adj" fmla="val 0"/>
            </a:avLst>
          </a:prstGeom>
          <a:solidFill>
            <a:srgbClr val="FF4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463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" y="2103444"/>
            <a:ext cx="12192000" cy="1325563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067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766222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46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39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"/>
            <a:ext cx="12192000" cy="908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63" dirty="0"/>
          </a:p>
        </p:txBody>
      </p:sp>
      <p:sp>
        <p:nvSpPr>
          <p:cNvPr id="8" name="五边形 7"/>
          <p:cNvSpPr/>
          <p:nvPr userDrawn="1"/>
        </p:nvSpPr>
        <p:spPr>
          <a:xfrm>
            <a:off x="5" y="2"/>
            <a:ext cx="334961" cy="908050"/>
          </a:xfrm>
          <a:prstGeom prst="homePlate">
            <a:avLst>
              <a:gd name="adj" fmla="val 0"/>
            </a:avLst>
          </a:prstGeom>
          <a:solidFill>
            <a:srgbClr val="FF4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463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327" y="2"/>
            <a:ext cx="10801349" cy="90805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9" name="图片 8" descr="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7039" y="220260"/>
            <a:ext cx="1440000" cy="46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57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orient="horz" pos="572" userDrawn="1">
          <p15:clr>
            <a:srgbClr val="FBAE40"/>
          </p15:clr>
        </p15:guide>
        <p15:guide id="5" pos="439" userDrawn="1">
          <p15:clr>
            <a:srgbClr val="FBAE40"/>
          </p15:clr>
        </p15:guide>
        <p15:guide id="6" pos="7469" userDrawn="1">
          <p15:clr>
            <a:srgbClr val="FBAE40"/>
          </p15:clr>
        </p15:guide>
        <p15:guide id="7" pos="7243" userDrawn="1">
          <p15:clr>
            <a:srgbClr val="FBAE40"/>
          </p15:clr>
        </p15:guide>
        <p15:guide id="8" orient="horz" pos="420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34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-1" y="2042198"/>
            <a:ext cx="12192001" cy="2653322"/>
            <a:chOff x="-1" y="1656366"/>
            <a:chExt cx="12192001" cy="2653322"/>
          </a:xfrm>
        </p:grpSpPr>
        <p:sp>
          <p:nvSpPr>
            <p:cNvPr id="6" name="五边形 5"/>
            <p:cNvSpPr/>
            <p:nvPr userDrawn="1"/>
          </p:nvSpPr>
          <p:spPr>
            <a:xfrm rot="10800000">
              <a:off x="7238999" y="2869688"/>
              <a:ext cx="4953001" cy="1440000"/>
            </a:xfrm>
            <a:prstGeom prst="homePlate">
              <a:avLst/>
            </a:prstGeom>
            <a:solidFill>
              <a:srgbClr val="FF46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463"/>
            </a:p>
          </p:txBody>
        </p:sp>
        <p:sp>
          <p:nvSpPr>
            <p:cNvPr id="7" name="五边形 6"/>
            <p:cNvSpPr/>
            <p:nvPr userDrawn="1"/>
          </p:nvSpPr>
          <p:spPr>
            <a:xfrm>
              <a:off x="-1" y="1656366"/>
              <a:ext cx="4953000" cy="1440000"/>
            </a:xfrm>
            <a:prstGeom prst="homePlate">
              <a:avLst/>
            </a:prstGeom>
            <a:solidFill>
              <a:srgbClr val="FF46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463"/>
            </a:p>
          </p:txBody>
        </p:sp>
      </p:grpSp>
      <p:sp>
        <p:nvSpPr>
          <p:cNvPr id="8" name="五边形 7"/>
          <p:cNvSpPr/>
          <p:nvPr userDrawn="1"/>
        </p:nvSpPr>
        <p:spPr>
          <a:xfrm>
            <a:off x="-1" y="2648859"/>
            <a:ext cx="12192000" cy="1440000"/>
          </a:xfrm>
          <a:prstGeom prst="homePlate">
            <a:avLst>
              <a:gd name="adj" fmla="val 0"/>
            </a:avLst>
          </a:prstGeom>
          <a:solidFill>
            <a:srgbClr val="FF4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463"/>
          </a:p>
        </p:txBody>
      </p:sp>
      <p:pic>
        <p:nvPicPr>
          <p:cNvPr id="3" name="Picture 8" descr="放射光~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81895" y="814390"/>
            <a:ext cx="7428211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855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xit" presetSubtype="16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32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1" y="6356356"/>
            <a:ext cx="2844800" cy="365125"/>
          </a:xfrm>
          <a:prstGeom prst="rect">
            <a:avLst/>
          </a:prstGeom>
        </p:spPr>
        <p:txBody>
          <a:bodyPr/>
          <a:lstStyle/>
          <a:p>
            <a:fld id="{F0EFADA1-8829-4172-B732-9238B180FA9B}" type="datetimeFigureOut">
              <a:rPr lang="zh-CN" altLang="en-US" smtClean="0"/>
              <a:pPr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1" y="6356356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1" y="6356356"/>
            <a:ext cx="2844800" cy="365125"/>
          </a:xfrm>
          <a:prstGeom prst="rect">
            <a:avLst/>
          </a:prstGeom>
        </p:spPr>
        <p:txBody>
          <a:bodyPr/>
          <a:lstStyle/>
          <a:p>
            <a:fld id="{4AFFB5ED-A705-4C27-9A0B-201E405ED77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80599" y="232548"/>
            <a:ext cx="252061" cy="6480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169676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06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8" r:id="rId3"/>
    <p:sldLayoutId id="2147483650" r:id="rId4"/>
    <p:sldLayoutId id="2147483655" r:id="rId5"/>
    <p:sldLayoutId id="2147483656" r:id="rId6"/>
    <p:sldLayoutId id="2147483669" r:id="rId7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速宾电子支付管理平台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操作流程</a:t>
            </a:r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-205945" y="3468510"/>
            <a:ext cx="12191999" cy="1052513"/>
          </a:xfrm>
          <a:prstGeom prst="rect">
            <a:avLst/>
          </a:prstGeom>
        </p:spPr>
        <p:txBody>
          <a:bodyPr anchor="ctr"/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To </a:t>
            </a:r>
            <a:r>
              <a:rPr lang="zh-CN" altLang="en-US" sz="3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操作员</a:t>
            </a:r>
            <a:r>
              <a:rPr lang="en-US" altLang="zh-CN" sz="3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&amp;</a:t>
            </a:r>
            <a:r>
              <a:rPr lang="zh-CN" altLang="en-US" sz="32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财务员</a:t>
            </a:r>
            <a:endParaRPr lang="zh-CN" altLang="en-US" sz="3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43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操作员</a:t>
            </a:r>
            <a:r>
              <a:rPr lang="en-US" altLang="zh-CN" dirty="0"/>
              <a:t>&amp;</a:t>
            </a:r>
            <a:r>
              <a:rPr lang="zh-CN" altLang="en-US" dirty="0" smtClean="0"/>
              <a:t>财务员操作</a:t>
            </a:r>
            <a:r>
              <a:rPr lang="zh-CN" altLang="en-US" dirty="0" smtClean="0"/>
              <a:t>权限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698" y="1103623"/>
            <a:ext cx="9332140" cy="5033565"/>
          </a:xfrm>
          <a:prstGeom prst="rect">
            <a:avLst/>
          </a:prstGeom>
        </p:spPr>
      </p:pic>
      <p:sp>
        <p:nvSpPr>
          <p:cNvPr id="5" name="TextBox 17"/>
          <p:cNvSpPr txBox="1"/>
          <p:nvPr/>
        </p:nvSpPr>
        <p:spPr>
          <a:xfrm>
            <a:off x="1708581" y="5883272"/>
            <a:ext cx="9992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Tips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：目前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1.0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版本暂时没有细分操作员和财务员权限，因此两者权限相同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文档按操作员举例说明，后续开发会有权限不同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581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9970" y="1671399"/>
            <a:ext cx="5633620" cy="2744584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140" y="1630831"/>
            <a:ext cx="5037049" cy="25593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如何登录后台</a:t>
            </a:r>
            <a:endParaRPr lang="zh-CN" altLang="en-US" dirty="0"/>
          </a:p>
        </p:txBody>
      </p:sp>
      <p:sp>
        <p:nvSpPr>
          <p:cNvPr id="5" name="TextBox 17"/>
          <p:cNvSpPr txBox="1"/>
          <p:nvPr/>
        </p:nvSpPr>
        <p:spPr>
          <a:xfrm>
            <a:off x="345140" y="4451282"/>
            <a:ext cx="4679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打开浏览器，输入：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ad.subinwechat.com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账号和密码，登录管理后台</a:t>
            </a:r>
          </a:p>
        </p:txBody>
      </p:sp>
      <p:sp>
        <p:nvSpPr>
          <p:cNvPr id="8" name="虚尾箭头 7"/>
          <p:cNvSpPr/>
          <p:nvPr/>
        </p:nvSpPr>
        <p:spPr>
          <a:xfrm>
            <a:off x="4437529" y="2375296"/>
            <a:ext cx="1411339" cy="83889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7"/>
          <p:cNvSpPr txBox="1"/>
          <p:nvPr/>
        </p:nvSpPr>
        <p:spPr>
          <a:xfrm>
            <a:off x="5848868" y="4513801"/>
            <a:ext cx="3125467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后台管理主页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首页内容可以点击查看详情。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54750" y="1440792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642925" y="1440792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TextBox 17"/>
          <p:cNvSpPr txBox="1"/>
          <p:nvPr/>
        </p:nvSpPr>
        <p:spPr>
          <a:xfrm>
            <a:off x="267461" y="5834123"/>
            <a:ext cx="1165708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Tips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：建议使用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Chrome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Firefox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，傲游、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Safari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等第三方浏览器，并且升级到较新的版本，以达到最佳使用效果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41944" y="6488668"/>
            <a:ext cx="395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dirty="0"/>
              <a:t>本教程基于</a:t>
            </a:r>
            <a:r>
              <a:rPr lang="en-US" altLang="zh-CN" dirty="0"/>
              <a:t>Chrome</a:t>
            </a:r>
            <a:r>
              <a:rPr lang="zh-CN" altLang="en-US" dirty="0"/>
              <a:t> </a:t>
            </a:r>
            <a:r>
              <a:rPr lang="en-US" altLang="zh-CN" dirty="0"/>
              <a:t>50.0.2661.75 m</a:t>
            </a:r>
          </a:p>
        </p:txBody>
      </p:sp>
    </p:spTree>
    <p:extLst>
      <p:ext uri="{BB962C8B-B14F-4D97-AF65-F5344CB8AC3E}">
        <p14:creationId xmlns:p14="http://schemas.microsoft.com/office/powerpoint/2010/main" val="275359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8172" y="1571333"/>
            <a:ext cx="2485714" cy="30857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修改登录密码和登出</a:t>
            </a:r>
            <a:endParaRPr lang="zh-CN" altLang="en-US" dirty="0"/>
          </a:p>
        </p:txBody>
      </p:sp>
      <p:sp>
        <p:nvSpPr>
          <p:cNvPr id="5" name="TextBox 17"/>
          <p:cNvSpPr txBox="1"/>
          <p:nvPr/>
        </p:nvSpPr>
        <p:spPr>
          <a:xfrm>
            <a:off x="6090937" y="4264695"/>
            <a:ext cx="46204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点击修改密码，进入修改密码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页面进行设置。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8264" y="1614096"/>
            <a:ext cx="3205759" cy="242405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sp>
        <p:nvSpPr>
          <p:cNvPr id="8" name="虚尾箭头 7"/>
          <p:cNvSpPr/>
          <p:nvPr/>
        </p:nvSpPr>
        <p:spPr>
          <a:xfrm>
            <a:off x="4288471" y="2444214"/>
            <a:ext cx="2397882" cy="83889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170505" y="1387556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6571723" y="1387556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27804" y="3099090"/>
            <a:ext cx="955589" cy="332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虚尾箭头 10"/>
          <p:cNvSpPr/>
          <p:nvPr/>
        </p:nvSpPr>
        <p:spPr>
          <a:xfrm rot="5400000">
            <a:off x="3305830" y="3845245"/>
            <a:ext cx="1411339" cy="83889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7"/>
          <p:cNvSpPr txBox="1"/>
          <p:nvPr/>
        </p:nvSpPr>
        <p:spPr>
          <a:xfrm>
            <a:off x="1589494" y="5022023"/>
            <a:ext cx="48440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点击登出账号，退出当前账号，回到登录界面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27751" y="2674962"/>
            <a:ext cx="955589" cy="332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112" y="1084358"/>
            <a:ext cx="10974974" cy="32552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745" y="5314565"/>
            <a:ext cx="4359586" cy="11926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首页操作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101204" y="901523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101203" y="5151488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TextBox 17"/>
          <p:cNvSpPr txBox="1"/>
          <p:nvPr/>
        </p:nvSpPr>
        <p:spPr>
          <a:xfrm>
            <a:off x="554284" y="4339599"/>
            <a:ext cx="1152638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首页是四大显示窗口，每次刷新会有更新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点击红框内首页四大快捷操作按钮，可以分别自动筛选出各自所描述的数据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02283" y="2827121"/>
            <a:ext cx="3106323" cy="326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177" y="5314565"/>
            <a:ext cx="3980952" cy="126666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22" name="TextBox 17"/>
          <p:cNvSpPr txBox="1"/>
          <p:nvPr/>
        </p:nvSpPr>
        <p:spPr>
          <a:xfrm>
            <a:off x="4744994" y="5160954"/>
            <a:ext cx="30705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Tips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：可以直接导出日报、周报、月报，但不能使用翻页功能，需要查询请到收费明细页面筛选查询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3478" y="5956315"/>
            <a:ext cx="976954" cy="485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乘号 24"/>
          <p:cNvSpPr/>
          <p:nvPr/>
        </p:nvSpPr>
        <p:spPr>
          <a:xfrm>
            <a:off x="6594581" y="5960722"/>
            <a:ext cx="6318421" cy="766119"/>
          </a:xfrm>
          <a:prstGeom prst="mathMultiply">
            <a:avLst/>
          </a:prstGeom>
          <a:solidFill>
            <a:srgbClr val="FF4600">
              <a:alpha val="7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051613" y="2827119"/>
            <a:ext cx="3106323" cy="326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219804" y="2827119"/>
            <a:ext cx="3106323" cy="326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902282" y="3746417"/>
            <a:ext cx="3106323" cy="326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8305" y="1392283"/>
            <a:ext cx="5476716" cy="301496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224" y="1392283"/>
            <a:ext cx="5441084" cy="27760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如何筛选收费明细</a:t>
            </a:r>
            <a:endParaRPr lang="zh-CN" altLang="en-US" dirty="0"/>
          </a:p>
        </p:txBody>
      </p:sp>
      <p:sp>
        <p:nvSpPr>
          <p:cNvPr id="6" name="TextBox 17"/>
          <p:cNvSpPr txBox="1"/>
          <p:nvPr/>
        </p:nvSpPr>
        <p:spPr>
          <a:xfrm>
            <a:off x="509887" y="4891474"/>
            <a:ext cx="10387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点击进入“新增筛选器”，可选择需要筛选的条件。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：付费时间，选择需要查看的具体日期，列表会显示该日期时间段的收费明细。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：支付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（微信支付）或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（支付宝），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列表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显示对应的收费明细。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虚尾箭头 4"/>
          <p:cNvSpPr/>
          <p:nvPr/>
        </p:nvSpPr>
        <p:spPr>
          <a:xfrm>
            <a:off x="5164881" y="2615850"/>
            <a:ext cx="1411339" cy="83889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67683" y="1210276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945940" y="1210276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09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05" y="1415521"/>
            <a:ext cx="5782964" cy="30467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483" y="1436816"/>
            <a:ext cx="5102241" cy="300089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如何搜索收费明细</a:t>
            </a:r>
            <a:endParaRPr lang="zh-CN" altLang="en-US" dirty="0"/>
          </a:p>
        </p:txBody>
      </p:sp>
      <p:sp>
        <p:nvSpPr>
          <p:cNvPr id="10" name="TextBox 17"/>
          <p:cNvSpPr txBox="1"/>
          <p:nvPr/>
        </p:nvSpPr>
        <p:spPr>
          <a:xfrm>
            <a:off x="594223" y="4945180"/>
            <a:ext cx="6350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）输入关键字，回车，进行搜索，列表显示搜索结果。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）搜索范围：订单号、票号、微信号、支付宝号等等字段。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）点击搜索框后的删除按钮，可以删除搜索结果。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>
            <a:off x="5533059" y="2228846"/>
            <a:ext cx="2103417" cy="83889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67683" y="1210276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945940" y="1210276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154594" y="2937263"/>
            <a:ext cx="1545990" cy="4155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70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</a:t>
            </a:r>
            <a:r>
              <a:rPr lang="zh-CN" altLang="en-US" dirty="0"/>
              <a:t>查看</a:t>
            </a:r>
            <a:r>
              <a:rPr lang="zh-CN" altLang="en-US" dirty="0" smtClean="0"/>
              <a:t>收费明细</a:t>
            </a:r>
            <a:endParaRPr lang="zh-CN" altLang="en-US" dirty="0"/>
          </a:p>
        </p:txBody>
      </p:sp>
      <p:sp>
        <p:nvSpPr>
          <p:cNvPr id="11" name="TextBox 17"/>
          <p:cNvSpPr txBox="1"/>
          <p:nvPr/>
        </p:nvSpPr>
        <p:spPr>
          <a:xfrm>
            <a:off x="899023" y="4706894"/>
            <a:ext cx="635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点击 “查看”按钮，显示收费明细窗口。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483" y="1436816"/>
            <a:ext cx="5102241" cy="300089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13" name="虚尾箭头 12"/>
          <p:cNvSpPr/>
          <p:nvPr/>
        </p:nvSpPr>
        <p:spPr>
          <a:xfrm>
            <a:off x="4295604" y="3475806"/>
            <a:ext cx="2103417" cy="83889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67683" y="1210276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945940" y="1210276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32417" y="3761047"/>
            <a:ext cx="316730" cy="423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0237" y="1034399"/>
            <a:ext cx="4137275" cy="56675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64054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83" y="1015879"/>
            <a:ext cx="7308106" cy="394919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如何导出收费明细</a:t>
            </a:r>
            <a:endParaRPr lang="zh-CN" altLang="en-US" dirty="0"/>
          </a:p>
        </p:txBody>
      </p:sp>
      <p:sp>
        <p:nvSpPr>
          <p:cNvPr id="5" name="TextBox 17"/>
          <p:cNvSpPr txBox="1"/>
          <p:nvPr/>
        </p:nvSpPr>
        <p:spPr>
          <a:xfrm>
            <a:off x="331636" y="5128018"/>
            <a:ext cx="5024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）点击 “导出账单”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显示下载提示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框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）找到下载目录，打开导出的文件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）保存后的表格可以根据需要进行编辑。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2436" y="4240669"/>
            <a:ext cx="6730975" cy="245878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sp>
        <p:nvSpPr>
          <p:cNvPr id="7" name="右箭头 6"/>
          <p:cNvSpPr/>
          <p:nvPr/>
        </p:nvSpPr>
        <p:spPr>
          <a:xfrm rot="2006172">
            <a:off x="4230174" y="3460424"/>
            <a:ext cx="1200895" cy="1110026"/>
          </a:xfrm>
          <a:prstGeom prst="rightArrow">
            <a:avLst>
              <a:gd name="adj1" fmla="val 28765"/>
              <a:gd name="adj2" fmla="val 3950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1314" y="908051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410971" y="4048116"/>
            <a:ext cx="453081" cy="4530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408669" y="1760170"/>
            <a:ext cx="403655" cy="282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1636" y="4718211"/>
            <a:ext cx="955589" cy="332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7"/>
          <p:cNvSpPr txBox="1"/>
          <p:nvPr/>
        </p:nvSpPr>
        <p:spPr>
          <a:xfrm>
            <a:off x="7933397" y="1015879"/>
            <a:ext cx="3857304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Tips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：不同浏览器操作不尽相同，请根据选用的浏览器进行实际操作</a:t>
            </a:r>
            <a:endParaRPr lang="en-US" altLang="zh-CN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045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3F3F3F"/>
      </a:dk1>
      <a:lt1>
        <a:srgbClr val="FFFFFF"/>
      </a:lt1>
      <a:dk2>
        <a:srgbClr val="3F3F3F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1403</TotalTime>
  <Words>392</Words>
  <Application>Microsoft Office PowerPoint</Application>
  <PresentationFormat>宽屏</PresentationFormat>
  <Paragraphs>47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Office 主题</vt:lpstr>
      <vt:lpstr>《速宾电子支付管理平台》操作流程</vt:lpstr>
      <vt:lpstr>操作员&amp;财务员操作权限</vt:lpstr>
      <vt:lpstr>如何登录后台</vt:lpstr>
      <vt:lpstr>修改登录密码和登出</vt:lpstr>
      <vt:lpstr>首页操作</vt:lpstr>
      <vt:lpstr>如何筛选收费明细</vt:lpstr>
      <vt:lpstr>如何搜索收费明细</vt:lpstr>
      <vt:lpstr>如何查看收费明细</vt:lpstr>
      <vt:lpstr>如何导出收费明细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姚九龙</dc:creator>
  <cp:lastModifiedBy>Nicky</cp:lastModifiedBy>
  <cp:revision>294</cp:revision>
  <dcterms:created xsi:type="dcterms:W3CDTF">2014-11-01T08:47:13Z</dcterms:created>
  <dcterms:modified xsi:type="dcterms:W3CDTF">2016-05-13T14:26:58Z</dcterms:modified>
</cp:coreProperties>
</file>