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corp.youdao.com/svn/outfox/incubator/Test/EAD/CodeInjection/trunk/" TargetMode="External"/><Relationship Id="rId2" Type="http://schemas.openxmlformats.org/officeDocument/2006/relationships/hyperlink" Target="http://tb037x.corp.youdao.com:28081/m_automation/m_EaseDeploy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CodeInjection</a:t>
            </a:r>
            <a:r>
              <a:rPr lang="zh-CN" altLang="en-US" dirty="0"/>
              <a:t>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luqy@ead-testing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0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 </a:t>
            </a:r>
            <a:r>
              <a:rPr lang="zh-CN" altLang="en-US" dirty="0" smtClean="0"/>
              <a:t>部署环境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用自动部署工具部署</a:t>
            </a:r>
            <a:r>
              <a:rPr lang="en-US" altLang="zh-CN" dirty="0" err="1" smtClean="0"/>
              <a:t>bs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http://tb037x.corp.youdao.com:28081/m_automation/m_EaseDeployment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</a:t>
            </a:r>
            <a:r>
              <a:rPr lang="en-US" altLang="zh-CN" dirty="0" err="1" smtClean="0"/>
              <a:t>luqy</a:t>
            </a:r>
            <a:r>
              <a:rPr lang="zh-CN" altLang="en-US" dirty="0" smtClean="0"/>
              <a:t>，配置文件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dsp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-xml</a:t>
            </a:r>
          </a:p>
          <a:p>
            <a:r>
              <a:rPr lang="en-US" altLang="zh-CN" dirty="0" smtClean="0"/>
              <a:t>Check out </a:t>
            </a:r>
            <a:r>
              <a:rPr lang="en-US" altLang="zh-CN" dirty="0" err="1" smtClean="0"/>
              <a:t>CodeInjection</a:t>
            </a:r>
            <a:r>
              <a:rPr lang="zh-CN" altLang="en-US" dirty="0" smtClean="0"/>
              <a:t>代码到同一台机器上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https://dev.corp.youdao.com/svn/outfox/incubator/Test/EAD/CodeInjection/trunk/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6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bs</a:t>
            </a:r>
            <a:r>
              <a:rPr lang="zh-CN" altLang="en-US" dirty="0" smtClean="0"/>
              <a:t>启动环境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bin/start.sh, </a:t>
            </a:r>
            <a:r>
              <a:rPr lang="zh-CN" altLang="en-US" dirty="0" smtClean="0"/>
              <a:t>启动时加上</a:t>
            </a:r>
            <a:r>
              <a:rPr lang="en-US" altLang="zh-CN" dirty="0" err="1" smtClean="0"/>
              <a:t>javaagent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err="1"/>
              <a:t>nohup</a:t>
            </a:r>
            <a:r>
              <a:rPr lang="en-US" altLang="zh-CN" dirty="0"/>
              <a:t> java $</a:t>
            </a:r>
            <a:r>
              <a:rPr lang="en-US" altLang="zh-CN" dirty="0" err="1"/>
              <a:t>vm_args</a:t>
            </a:r>
            <a:r>
              <a:rPr lang="en-US" altLang="zh-CN" dirty="0"/>
              <a:t> -</a:t>
            </a:r>
            <a:r>
              <a:rPr lang="en-US" altLang="zh-CN" dirty="0" err="1"/>
              <a:t>classpath</a:t>
            </a:r>
            <a:r>
              <a:rPr lang="en-US" altLang="zh-CN" dirty="0"/>
              <a:t> '</a:t>
            </a:r>
            <a:r>
              <a:rPr lang="en-US" altLang="zh-CN" dirty="0" err="1"/>
              <a:t>classes:lib</a:t>
            </a:r>
            <a:r>
              <a:rPr lang="en-US" altLang="zh-CN" dirty="0"/>
              <a:t>/*</a:t>
            </a:r>
            <a:r>
              <a:rPr lang="en-US" altLang="zh-CN" b="1" dirty="0">
                <a:solidFill>
                  <a:srgbClr val="FF0000"/>
                </a:solidFill>
              </a:rPr>
              <a:t>:/disk3/</a:t>
            </a:r>
            <a:r>
              <a:rPr lang="en-US" altLang="zh-CN" b="1" dirty="0" err="1">
                <a:solidFill>
                  <a:srgbClr val="FF0000"/>
                </a:solidFill>
              </a:rPr>
              <a:t>luqy</a:t>
            </a:r>
            <a:r>
              <a:rPr lang="en-US" altLang="zh-CN" b="1" dirty="0">
                <a:solidFill>
                  <a:srgbClr val="FF0000"/>
                </a:solidFill>
              </a:rPr>
              <a:t>/workspace/</a:t>
            </a:r>
            <a:r>
              <a:rPr lang="en-US" altLang="zh-CN" b="1" dirty="0" err="1">
                <a:solidFill>
                  <a:srgbClr val="FF0000"/>
                </a:solidFill>
              </a:rPr>
              <a:t>CodeInjection</a:t>
            </a:r>
            <a:r>
              <a:rPr lang="en-US" altLang="zh-CN" b="1" dirty="0">
                <a:solidFill>
                  <a:srgbClr val="FF0000"/>
                </a:solidFill>
              </a:rPr>
              <a:t>/classes</a:t>
            </a:r>
            <a:r>
              <a:rPr lang="en-US" altLang="zh-CN" dirty="0"/>
              <a:t>'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javaagent</a:t>
            </a:r>
            <a:r>
              <a:rPr lang="en-US" altLang="zh-CN" b="1" dirty="0">
                <a:solidFill>
                  <a:srgbClr val="FF0000"/>
                </a:solidFill>
              </a:rPr>
              <a:t>:/disk3/</a:t>
            </a:r>
            <a:r>
              <a:rPr lang="en-US" altLang="zh-CN" b="1" dirty="0" err="1">
                <a:solidFill>
                  <a:srgbClr val="FF0000"/>
                </a:solidFill>
              </a:rPr>
              <a:t>luqy</a:t>
            </a:r>
            <a:r>
              <a:rPr lang="en-US" altLang="zh-CN" b="1" dirty="0">
                <a:solidFill>
                  <a:srgbClr val="FF0000"/>
                </a:solidFill>
              </a:rPr>
              <a:t>/workspace/</a:t>
            </a:r>
            <a:r>
              <a:rPr lang="en-US" altLang="zh-CN" b="1" dirty="0" err="1">
                <a:solidFill>
                  <a:srgbClr val="FF0000"/>
                </a:solidFill>
              </a:rPr>
              <a:t>CodeInjection</a:t>
            </a:r>
            <a:r>
              <a:rPr lang="en-US" altLang="zh-CN" b="1" dirty="0">
                <a:solidFill>
                  <a:srgbClr val="FF0000"/>
                </a:solidFill>
              </a:rPr>
              <a:t>/test.jar</a:t>
            </a:r>
            <a:r>
              <a:rPr lang="en-US" altLang="zh-CN" dirty="0"/>
              <a:t> $</a:t>
            </a:r>
            <a:r>
              <a:rPr lang="en-US" altLang="zh-CN" dirty="0" err="1"/>
              <a:t>service_start_class</a:t>
            </a:r>
            <a:r>
              <a:rPr lang="en-US" altLang="zh-CN" dirty="0"/>
              <a:t> $</a:t>
            </a:r>
            <a:r>
              <a:rPr lang="en-US" altLang="zh-CN" dirty="0" err="1"/>
              <a:t>service_bean_xml</a:t>
            </a:r>
            <a:r>
              <a:rPr lang="en-US" altLang="zh-CN" dirty="0"/>
              <a:t> server &gt;$</a:t>
            </a:r>
            <a:r>
              <a:rPr lang="en-US" altLang="zh-CN" dirty="0" err="1"/>
              <a:t>stdout_file</a:t>
            </a:r>
            <a:r>
              <a:rPr lang="en-US" altLang="zh-CN" dirty="0"/>
              <a:t> 2&gt;$</a:t>
            </a:r>
            <a:r>
              <a:rPr lang="en-US" altLang="zh-CN" dirty="0" err="1"/>
              <a:t>stderr_file</a:t>
            </a:r>
            <a:r>
              <a:rPr lang="en-US" altLang="zh-CN" dirty="0"/>
              <a:t> </a:t>
            </a:r>
            <a:r>
              <a:rPr lang="en-US" altLang="zh-CN" dirty="0" smtClean="0"/>
              <a:t>&amp;</a:t>
            </a:r>
          </a:p>
          <a:p>
            <a:r>
              <a:rPr lang="en-US" altLang="zh-CN" dirty="0"/>
              <a:t>Build.xml</a:t>
            </a:r>
            <a:r>
              <a:rPr lang="zh-CN" altLang="en-US" dirty="0"/>
              <a:t>编译时加上</a:t>
            </a:r>
            <a:r>
              <a:rPr lang="en-US" altLang="zh-CN" dirty="0"/>
              <a:t>-g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compilerarg</a:t>
            </a:r>
            <a:r>
              <a:rPr lang="en-US" altLang="zh-CN" dirty="0"/>
              <a:t> value="-g"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37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CodeInjection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default.properties</a:t>
            </a:r>
            <a:endParaRPr lang="en-US" altLang="zh-CN" dirty="0" smtClean="0"/>
          </a:p>
          <a:p>
            <a:pPr lvl="1"/>
            <a:r>
              <a:rPr lang="en-US" altLang="zh-CN" sz="2400" dirty="0" err="1"/>
              <a:t>bs.lib.dir</a:t>
            </a:r>
            <a:r>
              <a:rPr lang="en-US" altLang="zh-CN" sz="2400" dirty="0"/>
              <a:t>=/</a:t>
            </a:r>
            <a:r>
              <a:rPr lang="en-US" altLang="zh-CN" sz="2400" dirty="0" smtClean="0"/>
              <a:t>disk3/</a:t>
            </a:r>
            <a:r>
              <a:rPr lang="en-US" altLang="zh-CN" sz="2400" dirty="0" err="1" smtClean="0"/>
              <a:t>luqy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dsp</a:t>
            </a:r>
            <a:r>
              <a:rPr lang="en-US" altLang="zh-CN" sz="2400" dirty="0" smtClean="0"/>
              <a:t>/2.26.0-pre1-auto/bid-server/lib</a:t>
            </a:r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/java/outfox/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/XmlUtil.java</a:t>
            </a:r>
          </a:p>
          <a:p>
            <a:pPr lvl="1"/>
            <a:r>
              <a:rPr lang="en-US" altLang="zh-CN" sz="2400" dirty="0" smtClean="0"/>
              <a:t>private </a:t>
            </a:r>
            <a:r>
              <a:rPr lang="en-US" altLang="zh-CN" sz="2400" dirty="0"/>
              <a:t>static  String </a:t>
            </a:r>
            <a:r>
              <a:rPr lang="en-US" altLang="zh-CN" sz="2400" dirty="0" err="1"/>
              <a:t>xmlPath</a:t>
            </a:r>
            <a:r>
              <a:rPr lang="en-US" altLang="zh-CN" sz="2400" dirty="0"/>
              <a:t>="/disk2/</a:t>
            </a:r>
            <a:r>
              <a:rPr lang="en-US" altLang="zh-CN" sz="2400" dirty="0" err="1"/>
              <a:t>luqy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dsp</a:t>
            </a:r>
            <a:r>
              <a:rPr lang="en-US" altLang="zh-CN" sz="2400" dirty="0"/>
              <a:t>/</a:t>
            </a:r>
            <a:r>
              <a:rPr lang="en-US" altLang="zh-CN" sz="2400" dirty="0" err="1"/>
              <a:t>bs</a:t>
            </a:r>
            <a:r>
              <a:rPr lang="en-US" altLang="zh-CN" sz="2400" dirty="0"/>
              <a:t>/demo/</a:t>
            </a:r>
            <a:r>
              <a:rPr lang="en-US" altLang="zh-CN" sz="2400" dirty="0" err="1"/>
              <a:t>CodeInjection</a:t>
            </a:r>
            <a:r>
              <a:rPr lang="en-US" altLang="zh-CN" sz="2400" dirty="0"/>
              <a:t>/CodeInjectionTemplate.xml</a:t>
            </a:r>
            <a:r>
              <a:rPr lang="en-US" altLang="zh-CN" sz="2400" dirty="0" smtClean="0"/>
              <a:t>";</a:t>
            </a:r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/java/outfox/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/agent/AttachThread.java</a:t>
            </a:r>
          </a:p>
          <a:p>
            <a:pPr lvl="1"/>
            <a:r>
              <a:rPr lang="en-US" altLang="zh-CN" sz="2400" dirty="0"/>
              <a:t>String </a:t>
            </a:r>
            <a:r>
              <a:rPr lang="en-US" altLang="zh-CN" sz="2400" dirty="0" err="1"/>
              <a:t>jmxAgent</a:t>
            </a:r>
            <a:r>
              <a:rPr lang="en-US" altLang="zh-CN" sz="2400" dirty="0"/>
              <a:t> = "/disk2/</a:t>
            </a:r>
            <a:r>
              <a:rPr lang="en-US" altLang="zh-CN" sz="2400" dirty="0" err="1"/>
              <a:t>luqy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dsp</a:t>
            </a:r>
            <a:r>
              <a:rPr lang="en-US" altLang="zh-CN" sz="2400" dirty="0"/>
              <a:t>/</a:t>
            </a:r>
            <a:r>
              <a:rPr lang="en-US" altLang="zh-CN" sz="2400" dirty="0" err="1"/>
              <a:t>bs</a:t>
            </a:r>
            <a:r>
              <a:rPr lang="en-US" altLang="zh-CN" sz="2400" dirty="0"/>
              <a:t>/demo/</a:t>
            </a:r>
            <a:r>
              <a:rPr lang="en-US" altLang="zh-CN" sz="2400" dirty="0" err="1"/>
              <a:t>CodeInjection</a:t>
            </a:r>
            <a:r>
              <a:rPr lang="en-US" altLang="zh-CN" sz="2400" dirty="0"/>
              <a:t>/test.jar</a:t>
            </a:r>
            <a:r>
              <a:rPr lang="en-US" altLang="zh-CN" sz="2400" dirty="0" smtClean="0"/>
              <a:t>";</a:t>
            </a:r>
          </a:p>
          <a:p>
            <a:r>
              <a:rPr lang="en-US" altLang="zh-CN" dirty="0" smtClean="0"/>
              <a:t>bin/run.sh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bs</a:t>
            </a:r>
            <a:r>
              <a:rPr lang="zh-CN" altLang="en-US" smtClean="0"/>
              <a:t>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9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 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先启动</a:t>
            </a:r>
            <a:r>
              <a:rPr lang="en-US" altLang="zh-CN" dirty="0" err="1" smtClean="0"/>
              <a:t>CodeInjection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ant resolve; ant compile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h</a:t>
            </a:r>
            <a:r>
              <a:rPr lang="en-US" altLang="zh-CN" dirty="0" smtClean="0"/>
              <a:t> start.sh;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pack.sh</a:t>
            </a:r>
          </a:p>
          <a:p>
            <a:r>
              <a:rPr lang="zh-CN" altLang="en-US" dirty="0" smtClean="0"/>
              <a:t>然后启动</a:t>
            </a:r>
            <a:r>
              <a:rPr lang="en-US" altLang="zh-CN" dirty="0" err="1" smtClean="0"/>
              <a:t>bs</a:t>
            </a:r>
            <a:endParaRPr lang="en-US" altLang="zh-CN" dirty="0" smtClean="0"/>
          </a:p>
          <a:p>
            <a:pPr lvl="1"/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/tool/test/xmlTestData.xml 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./bin/start.sh bid-server</a:t>
            </a:r>
          </a:p>
          <a:p>
            <a:r>
              <a:rPr lang="zh-CN" altLang="en-US" dirty="0"/>
              <a:t>启动完毕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9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5  </a:t>
            </a:r>
            <a:r>
              <a:rPr lang="zh-CN" altLang="en-US" dirty="0" smtClean="0"/>
              <a:t>开始测试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CodeInjection</a:t>
            </a:r>
            <a:r>
              <a:rPr lang="zh-CN" altLang="en-US" dirty="0" smtClean="0"/>
              <a:t>目录下：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通过修改</a:t>
            </a:r>
            <a:r>
              <a:rPr lang="en-US" altLang="zh-CN" dirty="0" smtClean="0"/>
              <a:t>CodeInjectionTemplate.xml</a:t>
            </a:r>
            <a:r>
              <a:rPr lang="zh-CN" altLang="en-US" dirty="0" smtClean="0"/>
              <a:t>来修改需要修改的类，有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个示例文件。更新该文件，会立即生成</a:t>
            </a:r>
            <a:r>
              <a:rPr lang="en-US" altLang="zh-CN" dirty="0" smtClean="0"/>
              <a:t>JavassistModel.java</a:t>
            </a:r>
            <a:r>
              <a:rPr lang="zh-CN" altLang="en-US" dirty="0" smtClean="0"/>
              <a:t>类操作需要修改的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Ant compile</a:t>
            </a:r>
          </a:p>
          <a:p>
            <a:pPr lvl="1"/>
            <a:r>
              <a:rPr lang="en-US" altLang="zh-CN" dirty="0" err="1"/>
              <a:t>sh</a:t>
            </a:r>
            <a:r>
              <a:rPr lang="en-US" altLang="zh-CN" dirty="0"/>
              <a:t> </a:t>
            </a:r>
            <a:r>
              <a:rPr lang="en-US" altLang="zh-CN" dirty="0" smtClean="0"/>
              <a:t>javassist.sh  (</a:t>
            </a:r>
            <a:r>
              <a:rPr lang="zh-CN" altLang="en-US" dirty="0" smtClean="0"/>
              <a:t>生成新的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/>
              <a:t>sh</a:t>
            </a:r>
            <a:r>
              <a:rPr lang="en-US" altLang="zh-CN" dirty="0"/>
              <a:t> attach.sh </a:t>
            </a:r>
            <a:r>
              <a:rPr lang="en-US" altLang="zh-CN" dirty="0" smtClean="0"/>
              <a:t>21350(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Bs</a:t>
            </a:r>
            <a:r>
              <a:rPr lang="zh-CN" altLang="en-US" dirty="0" smtClean="0"/>
              <a:t>发请求示例：</a:t>
            </a:r>
            <a:endParaRPr lang="en-US" altLang="zh-CN" dirty="0" smtClean="0"/>
          </a:p>
          <a:p>
            <a:pPr lvl="1"/>
            <a:r>
              <a:rPr lang="en-US" altLang="zh-CN" sz="2600" dirty="0"/>
              <a:t>./bin/run.sh </a:t>
            </a:r>
            <a:r>
              <a:rPr lang="en-US" altLang="zh-CN" sz="2600" dirty="0" err="1"/>
              <a:t>outfox.ead.dsp.bs.TadeBidTool</a:t>
            </a:r>
            <a:r>
              <a:rPr lang="en-US" altLang="zh-CN" sz="2600" dirty="0"/>
              <a:t> -s localhost:4444 -v -</a:t>
            </a:r>
            <a:r>
              <a:rPr lang="en-US" altLang="zh-CN" sz="2600" dirty="0" err="1"/>
              <a:t>url</a:t>
            </a:r>
            <a:r>
              <a:rPr lang="en-US" altLang="zh-CN" sz="2600" dirty="0"/>
              <a:t> "http://</a:t>
            </a:r>
            <a:r>
              <a:rPr lang="en-US" altLang="zh-CN" sz="2600" dirty="0" smtClean="0"/>
              <a:t>www.baidu.com?smdsfybt=1</a:t>
            </a:r>
            <a:r>
              <a:rPr lang="en-US" altLang="zh-CN" sz="2600" dirty="0"/>
              <a:t>" -</a:t>
            </a:r>
            <a:r>
              <a:rPr lang="en-US" altLang="zh-CN" sz="2600" dirty="0" err="1"/>
              <a:t>ip</a:t>
            </a:r>
            <a:r>
              <a:rPr lang="en-US" altLang="zh-CN" sz="2600" dirty="0"/>
              <a:t> </a:t>
            </a:r>
            <a:r>
              <a:rPr lang="en-US" altLang="zh-CN" sz="2600" dirty="0" smtClean="0"/>
              <a:t>61.135.255.83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318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225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CodeInjection演示</vt:lpstr>
      <vt:lpstr>Step 1 部署环境</vt:lpstr>
      <vt:lpstr>Step 2:修改bs启动环境</vt:lpstr>
      <vt:lpstr>Step 3:修改CodeInjection配置</vt:lpstr>
      <vt:lpstr>Step 4 启动</vt:lpstr>
      <vt:lpstr>Step 5  开始测试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CodeInjection演示</dc:title>
  <cp:lastModifiedBy>youdao</cp:lastModifiedBy>
  <cp:revision>18</cp:revision>
  <dcterms:modified xsi:type="dcterms:W3CDTF">2014-01-07T11:54:31Z</dcterms:modified>
</cp:coreProperties>
</file>