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263" r:id="rId4"/>
    <p:sldId id="272" r:id="rId5"/>
    <p:sldId id="261" r:id="rId6"/>
    <p:sldId id="264" r:id="rId7"/>
    <p:sldId id="266" r:id="rId8"/>
    <p:sldId id="269" r:id="rId9"/>
    <p:sldId id="270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5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9828" autoAdjust="0"/>
  </p:normalViewPr>
  <p:slideViewPr>
    <p:cSldViewPr>
      <p:cViewPr>
        <p:scale>
          <a:sx n="100" d="100"/>
          <a:sy n="100" d="100"/>
        </p:scale>
        <p:origin x="-1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95037-FB06-4BEA-8629-09529AB84FF8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557504-2C98-4004-992E-7E6E2E05DFBF}">
      <dgm:prSet phldrT="[文本]" custT="1"/>
      <dgm:spPr/>
      <dgm:t>
        <a:bodyPr vert="vert"/>
        <a:lstStyle/>
        <a:p>
          <a:r>
            <a:rPr lang="zh-CN" altLang="en-US" sz="1400" dirty="0" smtClean="0">
              <a:latin typeface="+mj-ea"/>
              <a:ea typeface="+mj-ea"/>
            </a:rPr>
            <a:t>视觉规范 </a:t>
          </a:r>
          <a:r>
            <a:rPr lang="en-US" altLang="zh-CN" sz="1400" dirty="0" smtClean="0">
              <a:latin typeface="+mj-ea"/>
              <a:ea typeface="+mj-ea"/>
            </a:rPr>
            <a:t>2</a:t>
          </a:r>
          <a:endParaRPr lang="zh-CN" altLang="en-US" sz="1400" dirty="0">
            <a:latin typeface="+mj-ea"/>
            <a:ea typeface="+mj-ea"/>
          </a:endParaRPr>
        </a:p>
      </dgm:t>
    </dgm:pt>
    <dgm:pt modelId="{F68A7D2F-771B-411F-B16C-3589215946A8}" type="parTrans" cxnId="{31227FA8-7040-4310-8D73-20FD388A01BA}">
      <dgm:prSet/>
      <dgm:spPr/>
      <dgm:t>
        <a:bodyPr/>
        <a:lstStyle/>
        <a:p>
          <a:endParaRPr lang="zh-CN" altLang="en-US" sz="1400"/>
        </a:p>
      </dgm:t>
    </dgm:pt>
    <dgm:pt modelId="{6CC49F72-5532-4BE0-AAC1-810A9653F5D8}" type="sibTrans" cxnId="{31227FA8-7040-4310-8D73-20FD388A01BA}">
      <dgm:prSet/>
      <dgm:spPr/>
      <dgm:t>
        <a:bodyPr/>
        <a:lstStyle/>
        <a:p>
          <a:endParaRPr lang="zh-CN" altLang="en-US" sz="1400"/>
        </a:p>
      </dgm:t>
    </dgm:pt>
    <dgm:pt modelId="{BDB2A70D-BC03-47EC-AB1A-03C61C5CAC3F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400" dirty="0" smtClean="0">
              <a:latin typeface="+mj-ea"/>
              <a:ea typeface="+mj-ea"/>
            </a:rPr>
            <a:t>按钮及链接各状态应用标准</a:t>
          </a:r>
          <a:endParaRPr lang="zh-CN" altLang="en-US" sz="1400" dirty="0">
            <a:latin typeface="+mj-ea"/>
            <a:ea typeface="+mj-ea"/>
          </a:endParaRPr>
        </a:p>
      </dgm:t>
    </dgm:pt>
    <dgm:pt modelId="{C219B166-A2FA-4704-AE5E-17FB267221CC}" type="parTrans" cxnId="{F55BEF44-6D6E-432D-8F88-715AC4DFD639}">
      <dgm:prSet/>
      <dgm:spPr/>
      <dgm:t>
        <a:bodyPr/>
        <a:lstStyle/>
        <a:p>
          <a:endParaRPr lang="zh-CN" altLang="en-US" sz="1400"/>
        </a:p>
      </dgm:t>
    </dgm:pt>
    <dgm:pt modelId="{2A5AD259-971E-4ADF-ABED-8D6DE25881D8}" type="sibTrans" cxnId="{F55BEF44-6D6E-432D-8F88-715AC4DFD639}">
      <dgm:prSet/>
      <dgm:spPr/>
      <dgm:t>
        <a:bodyPr/>
        <a:lstStyle/>
        <a:p>
          <a:endParaRPr lang="zh-CN" altLang="en-US" sz="1400"/>
        </a:p>
      </dgm:t>
    </dgm:pt>
    <dgm:pt modelId="{87FC92D4-3737-4F31-9864-BB0D28DB0297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400" dirty="0" smtClean="0">
              <a:latin typeface="+mj-ea"/>
              <a:ea typeface="+mj-ea"/>
            </a:rPr>
            <a:t>表单设计标准</a:t>
          </a:r>
          <a:endParaRPr lang="zh-CN" altLang="en-US" sz="1400" dirty="0">
            <a:latin typeface="+mj-ea"/>
            <a:ea typeface="+mj-ea"/>
          </a:endParaRPr>
        </a:p>
      </dgm:t>
    </dgm:pt>
    <dgm:pt modelId="{97CBC264-2C3E-4B64-9BC3-65EFD147389D}" type="parTrans" cxnId="{D323EC5E-AB2B-4893-B0DE-9214B88FD241}">
      <dgm:prSet/>
      <dgm:spPr/>
      <dgm:t>
        <a:bodyPr/>
        <a:lstStyle/>
        <a:p>
          <a:endParaRPr lang="zh-CN" altLang="en-US" sz="1400"/>
        </a:p>
      </dgm:t>
    </dgm:pt>
    <dgm:pt modelId="{E1AE9D52-95B4-42EE-BFD8-F65812F5AA42}" type="sibTrans" cxnId="{D323EC5E-AB2B-4893-B0DE-9214B88FD241}">
      <dgm:prSet/>
      <dgm:spPr/>
      <dgm:t>
        <a:bodyPr/>
        <a:lstStyle/>
        <a:p>
          <a:endParaRPr lang="zh-CN" altLang="en-US" sz="1400"/>
        </a:p>
      </dgm:t>
    </dgm:pt>
    <dgm:pt modelId="{B64DBB9D-E27E-47A6-A94C-F96D206EF776}">
      <dgm:prSet phldrT="[文本]" custT="1"/>
      <dgm:spPr/>
      <dgm:t>
        <a:bodyPr vert="vert"/>
        <a:lstStyle/>
        <a:p>
          <a:r>
            <a:rPr lang="zh-CN" altLang="en-US" sz="1400" dirty="0" smtClean="0">
              <a:latin typeface="+mj-ea"/>
              <a:ea typeface="+mj-ea"/>
            </a:rPr>
            <a:t>视觉规范 </a:t>
          </a:r>
          <a:r>
            <a:rPr lang="en-US" altLang="zh-CN" sz="1400" dirty="0" smtClean="0">
              <a:latin typeface="+mj-ea"/>
              <a:ea typeface="+mj-ea"/>
            </a:rPr>
            <a:t>1</a:t>
          </a:r>
          <a:endParaRPr lang="zh-CN" altLang="en-US" sz="1400" dirty="0">
            <a:latin typeface="+mj-ea"/>
            <a:ea typeface="+mj-ea"/>
          </a:endParaRPr>
        </a:p>
      </dgm:t>
    </dgm:pt>
    <dgm:pt modelId="{A6A3874E-B2B6-4721-8543-CAABB45C364E}" type="parTrans" cxnId="{48294670-325E-46E8-876A-FB6E9B9224F2}">
      <dgm:prSet/>
      <dgm:spPr/>
      <dgm:t>
        <a:bodyPr/>
        <a:lstStyle/>
        <a:p>
          <a:endParaRPr lang="zh-CN" altLang="en-US" sz="1400"/>
        </a:p>
      </dgm:t>
    </dgm:pt>
    <dgm:pt modelId="{74804790-739D-41B1-BDAC-16BC0D2FA230}" type="sibTrans" cxnId="{48294670-325E-46E8-876A-FB6E9B9224F2}">
      <dgm:prSet/>
      <dgm:spPr/>
      <dgm:t>
        <a:bodyPr/>
        <a:lstStyle/>
        <a:p>
          <a:endParaRPr lang="zh-CN" altLang="en-US" sz="1400"/>
        </a:p>
      </dgm:t>
    </dgm:pt>
    <dgm:pt modelId="{98FDD40C-34A8-4707-810B-A584D7A5020C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各级导航标准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F21C10CA-A4CE-4F22-804E-7FB6FC3B5B69}" type="parTrans" cxnId="{A5FAB7B5-25A5-4678-98C3-5A67D6EC1384}">
      <dgm:prSet/>
      <dgm:spPr/>
      <dgm:t>
        <a:bodyPr/>
        <a:lstStyle/>
        <a:p>
          <a:endParaRPr lang="zh-CN" altLang="en-US" sz="1400"/>
        </a:p>
      </dgm:t>
    </dgm:pt>
    <dgm:pt modelId="{FB6047E6-88AA-4A57-B9BB-7078330EB2CE}" type="sibTrans" cxnId="{A5FAB7B5-25A5-4678-98C3-5A67D6EC1384}">
      <dgm:prSet/>
      <dgm:spPr/>
      <dgm:t>
        <a:bodyPr/>
        <a:lstStyle/>
        <a:p>
          <a:endParaRPr lang="zh-CN" altLang="en-US" sz="1400"/>
        </a:p>
      </dgm:t>
    </dgm:pt>
    <dgm:pt modelId="{8F2A8A2D-C3BF-4F38-BC54-D4EA11C9366F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布局对齐标准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DF102A8-51CE-48E7-8A43-7DB42001B606}" type="parTrans" cxnId="{853CAF5F-5A88-412E-9FC8-9CD47FCA17D2}">
      <dgm:prSet/>
      <dgm:spPr/>
      <dgm:t>
        <a:bodyPr/>
        <a:lstStyle/>
        <a:p>
          <a:endParaRPr lang="zh-CN" altLang="en-US" sz="1400"/>
        </a:p>
      </dgm:t>
    </dgm:pt>
    <dgm:pt modelId="{E9684588-4F36-4FC2-BD87-15160434A728}" type="sibTrans" cxnId="{853CAF5F-5A88-412E-9FC8-9CD47FCA17D2}">
      <dgm:prSet/>
      <dgm:spPr/>
      <dgm:t>
        <a:bodyPr/>
        <a:lstStyle/>
        <a:p>
          <a:endParaRPr lang="zh-CN" altLang="en-US" sz="1400"/>
        </a:p>
      </dgm:t>
    </dgm:pt>
    <dgm:pt modelId="{173DC2E8-E89A-4C25-BBC2-2E4590D560F6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色彩运用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F0E0DE47-CC73-4536-BEE3-06B1DAAE44C8}" type="parTrans" cxnId="{835241E4-452E-41EA-AF4F-1C4B89BC5E3C}">
      <dgm:prSet/>
      <dgm:spPr/>
      <dgm:t>
        <a:bodyPr/>
        <a:lstStyle/>
        <a:p>
          <a:endParaRPr lang="zh-CN" altLang="en-US" sz="1400"/>
        </a:p>
      </dgm:t>
    </dgm:pt>
    <dgm:pt modelId="{7CC2E54F-29FE-4573-9B02-2C42533EC70D}" type="sibTrans" cxnId="{835241E4-452E-41EA-AF4F-1C4B89BC5E3C}">
      <dgm:prSet/>
      <dgm:spPr/>
      <dgm:t>
        <a:bodyPr/>
        <a:lstStyle/>
        <a:p>
          <a:endParaRPr lang="zh-CN" altLang="en-US" sz="1400"/>
        </a:p>
      </dgm:t>
    </dgm:pt>
    <dgm:pt modelId="{E0CBE40E-F85F-420A-A2F9-DA7C6257B912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主色应用范围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8514564-BEFE-41E0-A93C-5C2CEC2FB803}" type="parTrans" cxnId="{479A58FC-F53E-4A1A-B688-49A7428818B9}">
      <dgm:prSet/>
      <dgm:spPr/>
      <dgm:t>
        <a:bodyPr/>
        <a:lstStyle/>
        <a:p>
          <a:endParaRPr lang="zh-CN" altLang="en-US" sz="1400"/>
        </a:p>
      </dgm:t>
    </dgm:pt>
    <dgm:pt modelId="{D50ED280-138E-4877-A030-466B0955B82D}" type="sibTrans" cxnId="{479A58FC-F53E-4A1A-B688-49A7428818B9}">
      <dgm:prSet/>
      <dgm:spPr/>
      <dgm:t>
        <a:bodyPr/>
        <a:lstStyle/>
        <a:p>
          <a:endParaRPr lang="zh-CN" altLang="en-US" sz="1400"/>
        </a:p>
      </dgm:t>
    </dgm:pt>
    <dgm:pt modelId="{9E383739-8663-43A4-A223-4E262F227AD2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副色应用范围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5B153C7-90B3-48F8-9A13-E17ACDDDC556}" type="parTrans" cxnId="{5DBCCF69-50C3-412C-8327-7C18EB5C8013}">
      <dgm:prSet/>
      <dgm:spPr/>
      <dgm:t>
        <a:bodyPr/>
        <a:lstStyle/>
        <a:p>
          <a:endParaRPr lang="zh-CN" altLang="en-US" sz="1400"/>
        </a:p>
      </dgm:t>
    </dgm:pt>
    <dgm:pt modelId="{8858FBDE-C31E-423B-B57D-F6E29CC12206}" type="sibTrans" cxnId="{5DBCCF69-50C3-412C-8327-7C18EB5C8013}">
      <dgm:prSet/>
      <dgm:spPr/>
      <dgm:t>
        <a:bodyPr/>
        <a:lstStyle/>
        <a:p>
          <a:endParaRPr lang="zh-CN" altLang="en-US" sz="1400"/>
        </a:p>
      </dgm:t>
    </dgm:pt>
    <dgm:pt modelId="{EC164C7B-2D70-4407-ADC7-AC184860450C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特殊色应用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F7B9677-265F-48D1-8F31-A5204E9B1DCB}" type="parTrans" cxnId="{C763BAF6-AE89-448F-B701-2E5BB9D1A4F1}">
      <dgm:prSet/>
      <dgm:spPr/>
      <dgm:t>
        <a:bodyPr/>
        <a:lstStyle/>
        <a:p>
          <a:endParaRPr lang="zh-CN" altLang="en-US" sz="1400"/>
        </a:p>
      </dgm:t>
    </dgm:pt>
    <dgm:pt modelId="{D3AD30C1-E30A-44BA-A0AB-4EFB534F859A}" type="sibTrans" cxnId="{C763BAF6-AE89-448F-B701-2E5BB9D1A4F1}">
      <dgm:prSet/>
      <dgm:spPr/>
      <dgm:t>
        <a:bodyPr/>
        <a:lstStyle/>
        <a:p>
          <a:endParaRPr lang="zh-CN" altLang="en-US" sz="1400"/>
        </a:p>
      </dgm:t>
    </dgm:pt>
    <dgm:pt modelId="{4E08BF00-4019-48C6-B4E2-67D4B7558D73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图片色要求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AA97F7D-96DD-41E6-BB6D-B301F637F63E}" type="parTrans" cxnId="{86958ACC-408C-412A-BC2E-5DE0A8E229D8}">
      <dgm:prSet/>
      <dgm:spPr/>
      <dgm:t>
        <a:bodyPr/>
        <a:lstStyle/>
        <a:p>
          <a:endParaRPr lang="zh-CN" altLang="en-US" sz="1400"/>
        </a:p>
      </dgm:t>
    </dgm:pt>
    <dgm:pt modelId="{EB3B0299-D02F-40B6-AD16-0A65EE0733A2}" type="sibTrans" cxnId="{86958ACC-408C-412A-BC2E-5DE0A8E229D8}">
      <dgm:prSet/>
      <dgm:spPr/>
      <dgm:t>
        <a:bodyPr/>
        <a:lstStyle/>
        <a:p>
          <a:endParaRPr lang="zh-CN" altLang="en-US" sz="1400"/>
        </a:p>
      </dgm:t>
    </dgm:pt>
    <dgm:pt modelId="{50677845-5B81-44EB-9357-684F29A7517C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色彩标准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110624E-FBA8-440A-A7C4-DEB198AD7FC1}" type="parTrans" cxnId="{794AF7AD-6493-4B60-ACC3-9FF40BD8C16A}">
      <dgm:prSet/>
      <dgm:spPr/>
      <dgm:t>
        <a:bodyPr/>
        <a:lstStyle/>
        <a:p>
          <a:endParaRPr lang="zh-CN" altLang="en-US" sz="1400"/>
        </a:p>
      </dgm:t>
    </dgm:pt>
    <dgm:pt modelId="{E4D9552C-C051-4DD3-AD08-15AF1863863F}" type="sibTrans" cxnId="{794AF7AD-6493-4B60-ACC3-9FF40BD8C16A}">
      <dgm:prSet/>
      <dgm:spPr/>
      <dgm:t>
        <a:bodyPr/>
        <a:lstStyle/>
        <a:p>
          <a:endParaRPr lang="zh-CN" altLang="en-US" sz="1400"/>
        </a:p>
      </dgm:t>
    </dgm:pt>
    <dgm:pt modelId="{4A5104CF-970A-4AAB-A3BE-9AF9D1860D5C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文字设计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22ADC0C3-1A84-4627-9481-409D14FDFF35}" type="parTrans" cxnId="{C16BBAA1-BB00-4170-97C6-2C8B7843E14D}">
      <dgm:prSet/>
      <dgm:spPr/>
      <dgm:t>
        <a:bodyPr/>
        <a:lstStyle/>
        <a:p>
          <a:endParaRPr lang="zh-CN" altLang="en-US"/>
        </a:p>
      </dgm:t>
    </dgm:pt>
    <dgm:pt modelId="{C81C03A1-0F19-49D4-A64B-EFE3B854E01E}" type="sibTrans" cxnId="{C16BBAA1-BB00-4170-97C6-2C8B7843E14D}">
      <dgm:prSet/>
      <dgm:spPr/>
      <dgm:t>
        <a:bodyPr/>
        <a:lstStyle/>
        <a:p>
          <a:endParaRPr lang="zh-CN" altLang="en-US"/>
        </a:p>
      </dgm:t>
    </dgm:pt>
    <dgm:pt modelId="{A9B8CF3C-1548-4FB7-BE3A-7FDAADD312D8}">
      <dgm:prSet custT="1"/>
      <dgm:spPr/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--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大小标准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022E4A95-6D2F-4081-B4D9-225FA5BB5393}" type="parTrans" cxnId="{EE1EA93F-B639-4B51-94F5-DE207B30C07C}">
      <dgm:prSet/>
      <dgm:spPr/>
      <dgm:t>
        <a:bodyPr/>
        <a:lstStyle/>
        <a:p>
          <a:endParaRPr lang="zh-CN" altLang="en-US"/>
        </a:p>
      </dgm:t>
    </dgm:pt>
    <dgm:pt modelId="{3A7C049F-9C99-4963-BF26-1D4381D247C4}" type="sibTrans" cxnId="{EE1EA93F-B639-4B51-94F5-DE207B30C07C}">
      <dgm:prSet/>
      <dgm:spPr/>
      <dgm:t>
        <a:bodyPr/>
        <a:lstStyle/>
        <a:p>
          <a:endParaRPr lang="zh-CN" altLang="en-US"/>
        </a:p>
      </dgm:t>
    </dgm:pt>
    <dgm:pt modelId="{6BFA020F-400A-4F99-BCF5-D065D2224D94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400" dirty="0" smtClean="0">
              <a:latin typeface="+mj-ea"/>
              <a:ea typeface="+mj-ea"/>
            </a:rPr>
            <a:t>特殊页面</a:t>
          </a:r>
          <a:endParaRPr lang="zh-CN" altLang="en-US" sz="1400" dirty="0">
            <a:latin typeface="+mj-ea"/>
            <a:ea typeface="+mj-ea"/>
          </a:endParaRPr>
        </a:p>
      </dgm:t>
    </dgm:pt>
    <dgm:pt modelId="{BE0A59DB-F902-4FE7-B768-0EBA2BB1C1CA}" type="parTrans" cxnId="{762EE91B-B8B2-46D6-A9A5-E833551606A4}">
      <dgm:prSet/>
      <dgm:spPr/>
      <dgm:t>
        <a:bodyPr/>
        <a:lstStyle/>
        <a:p>
          <a:endParaRPr lang="zh-CN" altLang="en-US"/>
        </a:p>
      </dgm:t>
    </dgm:pt>
    <dgm:pt modelId="{2C46093F-6C2F-4DFE-951B-F644D5DFA8CC}" type="sibTrans" cxnId="{762EE91B-B8B2-46D6-A9A5-E833551606A4}">
      <dgm:prSet/>
      <dgm:spPr/>
      <dgm:t>
        <a:bodyPr/>
        <a:lstStyle/>
        <a:p>
          <a:endParaRPr lang="zh-CN" altLang="en-US"/>
        </a:p>
      </dgm:t>
    </dgm:pt>
    <dgm:pt modelId="{AD6C9A64-B11F-416F-977F-96A3B5C563CE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400" dirty="0" smtClean="0">
              <a:latin typeface="+mj-ea"/>
              <a:ea typeface="+mj-ea"/>
            </a:rPr>
            <a:t>统一头尾部</a:t>
          </a:r>
          <a:endParaRPr lang="zh-CN" altLang="en-US" sz="1400" dirty="0">
            <a:latin typeface="+mj-ea"/>
            <a:ea typeface="+mj-ea"/>
          </a:endParaRPr>
        </a:p>
      </dgm:t>
    </dgm:pt>
    <dgm:pt modelId="{D212CE18-B4EA-4C9C-B49E-A6D5303C12B1}" type="parTrans" cxnId="{2EB3F888-B416-4DB1-97C7-2D7114105A64}">
      <dgm:prSet/>
      <dgm:spPr/>
      <dgm:t>
        <a:bodyPr/>
        <a:lstStyle/>
        <a:p>
          <a:endParaRPr lang="zh-CN" altLang="en-US"/>
        </a:p>
      </dgm:t>
    </dgm:pt>
    <dgm:pt modelId="{29F834B4-807B-4BC5-B21E-827CAC95F8FF}" type="sibTrans" cxnId="{2EB3F888-B416-4DB1-97C7-2D7114105A64}">
      <dgm:prSet/>
      <dgm:spPr/>
      <dgm:t>
        <a:bodyPr/>
        <a:lstStyle/>
        <a:p>
          <a:endParaRPr lang="zh-CN" altLang="en-US"/>
        </a:p>
      </dgm:t>
    </dgm:pt>
    <dgm:pt modelId="{A83738FF-5F5D-49F0-AD12-D374D6E2A06A}" type="pres">
      <dgm:prSet presAssocID="{F0B95037-FB06-4BEA-8629-09529AB84FF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B934062-20B7-4B98-B5E2-22CEFBC4077D}" type="pres">
      <dgm:prSet presAssocID="{B64DBB9D-E27E-47A6-A94C-F96D206EF776}" presName="compositeNode" presStyleCnt="0">
        <dgm:presLayoutVars>
          <dgm:bulletEnabled val="1"/>
        </dgm:presLayoutVars>
      </dgm:prSet>
      <dgm:spPr/>
    </dgm:pt>
    <dgm:pt modelId="{FE8D247B-E201-4D61-9CDA-3D119297B9D8}" type="pres">
      <dgm:prSet presAssocID="{B64DBB9D-E27E-47A6-A94C-F96D206EF776}" presName="image" presStyleLbl="fgImgPlace1" presStyleIdx="0" presStyleCnt="2" custLinFactNeighborX="-1320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7976E46-160D-4D5E-ACAA-E6682CF75D25}" type="pres">
      <dgm:prSet presAssocID="{B64DBB9D-E27E-47A6-A94C-F96D206EF776}" presName="childNode" presStyleLbl="node1" presStyleIdx="0" presStyleCnt="2" custScaleX="120185" custLinFactNeighborX="7865" custLinFactNeighborY="-6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EC5EA-99F9-4D11-92BC-6C3D5246422E}" type="pres">
      <dgm:prSet presAssocID="{B64DBB9D-E27E-47A6-A94C-F96D206EF776}" presName="parentNode" presStyleLbl="revTx" presStyleIdx="0" presStyleCnt="2" custScaleX="56158" custLinFactNeighborX="-2640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69EF88-CAC2-4920-8171-4F1EC54B0E9A}" type="pres">
      <dgm:prSet presAssocID="{74804790-739D-41B1-BDAC-16BC0D2FA230}" presName="sibTrans" presStyleCnt="0"/>
      <dgm:spPr/>
    </dgm:pt>
    <dgm:pt modelId="{56FE00DB-9458-443C-A714-E35B47E8B077}" type="pres">
      <dgm:prSet presAssocID="{30557504-2C98-4004-992E-7E6E2E05DFBF}" presName="compositeNode" presStyleCnt="0">
        <dgm:presLayoutVars>
          <dgm:bulletEnabled val="1"/>
        </dgm:presLayoutVars>
      </dgm:prSet>
      <dgm:spPr/>
    </dgm:pt>
    <dgm:pt modelId="{7C048499-FC22-4156-81EF-C08F1D7F1687}" type="pres">
      <dgm:prSet presAssocID="{30557504-2C98-4004-992E-7E6E2E05DFBF}" presName="image" presStyleLbl="fgImgPlace1" presStyleIdx="1" presStyleCnt="2" custLinFactNeighborX="-2668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4FBAD66-F577-40DF-9170-ED9298B831C4}" type="pres">
      <dgm:prSet presAssocID="{30557504-2C98-4004-992E-7E6E2E05DFBF}" presName="childNode" presStyleLbl="node1" presStyleIdx="1" presStyleCnt="2" custScaleX="121709" custLinFactNeighborX="5340" custLinFactNeighborY="-8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06842-AAC2-4F66-B378-BF2D74F70069}" type="pres">
      <dgm:prSet presAssocID="{30557504-2C98-4004-992E-7E6E2E05DFBF}" presName="parentNode" presStyleLbl="revTx" presStyleIdx="1" presStyleCnt="2" custScaleX="52427" custLinFactNeighborX="-5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4F69F5-A4F7-4D40-B84F-40D82365AA5F}" type="presOf" srcId="{EC164C7B-2D70-4407-ADC7-AC184860450C}" destId="{B7976E46-160D-4D5E-ACAA-E6682CF75D25}" srcOrd="0" destOrd="5" presId="urn:microsoft.com/office/officeart/2005/8/layout/hList2"/>
    <dgm:cxn modelId="{D5949CF1-B619-4D91-9501-644EFED3E12E}" type="presOf" srcId="{173DC2E8-E89A-4C25-BBC2-2E4590D560F6}" destId="{B7976E46-160D-4D5E-ACAA-E6682CF75D25}" srcOrd="0" destOrd="2" presId="urn:microsoft.com/office/officeart/2005/8/layout/hList2"/>
    <dgm:cxn modelId="{6D37E702-DC0D-4060-B4B0-A96F2107902A}" type="presOf" srcId="{AD6C9A64-B11F-416F-977F-96A3B5C563CE}" destId="{54FBAD66-F577-40DF-9170-ED9298B831C4}" srcOrd="0" destOrd="3" presId="urn:microsoft.com/office/officeart/2005/8/layout/hList2"/>
    <dgm:cxn modelId="{BDB6CB77-BDCA-476B-A2E6-89213DC70F55}" type="presOf" srcId="{8F2A8A2D-C3BF-4F38-BC54-D4EA11C9366F}" destId="{B7976E46-160D-4D5E-ACAA-E6682CF75D25}" srcOrd="0" destOrd="1" presId="urn:microsoft.com/office/officeart/2005/8/layout/hList2"/>
    <dgm:cxn modelId="{31227FA8-7040-4310-8D73-20FD388A01BA}" srcId="{F0B95037-FB06-4BEA-8629-09529AB84FF8}" destId="{30557504-2C98-4004-992E-7E6E2E05DFBF}" srcOrd="1" destOrd="0" parTransId="{F68A7D2F-771B-411F-B16C-3589215946A8}" sibTransId="{6CC49F72-5532-4BE0-AAC1-810A9653F5D8}"/>
    <dgm:cxn modelId="{A96BD10A-3662-4E58-BC18-56FFB4172C43}" type="presOf" srcId="{B64DBB9D-E27E-47A6-A94C-F96D206EF776}" destId="{D04EC5EA-99F9-4D11-92BC-6C3D5246422E}" srcOrd="0" destOrd="0" presId="urn:microsoft.com/office/officeart/2005/8/layout/hList2"/>
    <dgm:cxn modelId="{CA3C34B1-5907-486C-BB78-450136CC6592}" type="presOf" srcId="{98FDD40C-34A8-4707-810B-A584D7A5020C}" destId="{B7976E46-160D-4D5E-ACAA-E6682CF75D25}" srcOrd="0" destOrd="0" presId="urn:microsoft.com/office/officeart/2005/8/layout/hList2"/>
    <dgm:cxn modelId="{794AF7AD-6493-4B60-ACC3-9FF40BD8C16A}" srcId="{B64DBB9D-E27E-47A6-A94C-F96D206EF776}" destId="{50677845-5B81-44EB-9357-684F29A7517C}" srcOrd="8" destOrd="0" parTransId="{6110624E-FBA8-440A-A7C4-DEB198AD7FC1}" sibTransId="{E4D9552C-C051-4DD3-AD08-15AF1863863F}"/>
    <dgm:cxn modelId="{F464653A-A1EE-4D7F-BDA1-BA7EE7DA7D1B}" type="presOf" srcId="{4A5104CF-970A-4AAB-A3BE-9AF9D1860D5C}" destId="{B7976E46-160D-4D5E-ACAA-E6682CF75D25}" srcOrd="0" destOrd="7" presId="urn:microsoft.com/office/officeart/2005/8/layout/hList2"/>
    <dgm:cxn modelId="{A5FAB7B5-25A5-4678-98C3-5A67D6EC1384}" srcId="{B64DBB9D-E27E-47A6-A94C-F96D206EF776}" destId="{98FDD40C-34A8-4707-810B-A584D7A5020C}" srcOrd="0" destOrd="0" parTransId="{F21C10CA-A4CE-4F22-804E-7FB6FC3B5B69}" sibTransId="{FB6047E6-88AA-4A57-B9BB-7078330EB2CE}"/>
    <dgm:cxn modelId="{5CFBA4A9-A007-4980-AC9E-F141921C9026}" type="presOf" srcId="{4E08BF00-4019-48C6-B4E2-67D4B7558D73}" destId="{B7976E46-160D-4D5E-ACAA-E6682CF75D25}" srcOrd="0" destOrd="6" presId="urn:microsoft.com/office/officeart/2005/8/layout/hList2"/>
    <dgm:cxn modelId="{853CAF5F-5A88-412E-9FC8-9CD47FCA17D2}" srcId="{B64DBB9D-E27E-47A6-A94C-F96D206EF776}" destId="{8F2A8A2D-C3BF-4F38-BC54-D4EA11C9366F}" srcOrd="1" destOrd="0" parTransId="{1DF102A8-51CE-48E7-8A43-7DB42001B606}" sibTransId="{E9684588-4F36-4FC2-BD87-15160434A728}"/>
    <dgm:cxn modelId="{C2B362FA-82BA-4117-A3AB-CE431F270521}" type="presOf" srcId="{87FC92D4-3737-4F31-9864-BB0D28DB0297}" destId="{54FBAD66-F577-40DF-9170-ED9298B831C4}" srcOrd="0" destOrd="1" presId="urn:microsoft.com/office/officeart/2005/8/layout/hList2"/>
    <dgm:cxn modelId="{2EB3F888-B416-4DB1-97C7-2D7114105A64}" srcId="{30557504-2C98-4004-992E-7E6E2E05DFBF}" destId="{AD6C9A64-B11F-416F-977F-96A3B5C563CE}" srcOrd="3" destOrd="0" parTransId="{D212CE18-B4EA-4C9C-B49E-A6D5303C12B1}" sibTransId="{29F834B4-807B-4BC5-B21E-827CAC95F8FF}"/>
    <dgm:cxn modelId="{86958ACC-408C-412A-BC2E-5DE0A8E229D8}" srcId="{B64DBB9D-E27E-47A6-A94C-F96D206EF776}" destId="{4E08BF00-4019-48C6-B4E2-67D4B7558D73}" srcOrd="6" destOrd="0" parTransId="{8AA97F7D-96DD-41E6-BB6D-B301F637F63E}" sibTransId="{EB3B0299-D02F-40B6-AD16-0A65EE0733A2}"/>
    <dgm:cxn modelId="{F8A1C003-5AFE-4418-BE7E-7C029D9F2CEA}" type="presOf" srcId="{F0B95037-FB06-4BEA-8629-09529AB84FF8}" destId="{A83738FF-5F5D-49F0-AD12-D374D6E2A06A}" srcOrd="0" destOrd="0" presId="urn:microsoft.com/office/officeart/2005/8/layout/hList2"/>
    <dgm:cxn modelId="{76756DB5-A702-45BB-8540-EAD9B787D08B}" type="presOf" srcId="{BDB2A70D-BC03-47EC-AB1A-03C61C5CAC3F}" destId="{54FBAD66-F577-40DF-9170-ED9298B831C4}" srcOrd="0" destOrd="0" presId="urn:microsoft.com/office/officeart/2005/8/layout/hList2"/>
    <dgm:cxn modelId="{7FDF4583-0AFA-4C84-87A6-AF3293D439E2}" type="presOf" srcId="{9E383739-8663-43A4-A223-4E262F227AD2}" destId="{B7976E46-160D-4D5E-ACAA-E6682CF75D25}" srcOrd="0" destOrd="4" presId="urn:microsoft.com/office/officeart/2005/8/layout/hList2"/>
    <dgm:cxn modelId="{C763BAF6-AE89-448F-B701-2E5BB9D1A4F1}" srcId="{B64DBB9D-E27E-47A6-A94C-F96D206EF776}" destId="{EC164C7B-2D70-4407-ADC7-AC184860450C}" srcOrd="5" destOrd="0" parTransId="{7F7B9677-265F-48D1-8F31-A5204E9B1DCB}" sibTransId="{D3AD30C1-E30A-44BA-A0AB-4EFB534F859A}"/>
    <dgm:cxn modelId="{E33FCF48-8AE1-4202-8AF0-839FB3276C52}" type="presOf" srcId="{6BFA020F-400A-4F99-BCF5-D065D2224D94}" destId="{54FBAD66-F577-40DF-9170-ED9298B831C4}" srcOrd="0" destOrd="2" presId="urn:microsoft.com/office/officeart/2005/8/layout/hList2"/>
    <dgm:cxn modelId="{F55BEF44-6D6E-432D-8F88-715AC4DFD639}" srcId="{30557504-2C98-4004-992E-7E6E2E05DFBF}" destId="{BDB2A70D-BC03-47EC-AB1A-03C61C5CAC3F}" srcOrd="0" destOrd="0" parTransId="{C219B166-A2FA-4704-AE5E-17FB267221CC}" sibTransId="{2A5AD259-971E-4ADF-ABED-8D6DE25881D8}"/>
    <dgm:cxn modelId="{005F35F1-A15E-4CF1-A09B-6B01572B0CE0}" type="presOf" srcId="{A9B8CF3C-1548-4FB7-BE3A-7FDAADD312D8}" destId="{B7976E46-160D-4D5E-ACAA-E6682CF75D25}" srcOrd="0" destOrd="9" presId="urn:microsoft.com/office/officeart/2005/8/layout/hList2"/>
    <dgm:cxn modelId="{835241E4-452E-41EA-AF4F-1C4B89BC5E3C}" srcId="{B64DBB9D-E27E-47A6-A94C-F96D206EF776}" destId="{173DC2E8-E89A-4C25-BBC2-2E4590D560F6}" srcOrd="2" destOrd="0" parTransId="{F0E0DE47-CC73-4536-BEE3-06B1DAAE44C8}" sibTransId="{7CC2E54F-29FE-4573-9B02-2C42533EC70D}"/>
    <dgm:cxn modelId="{D323EC5E-AB2B-4893-B0DE-9214B88FD241}" srcId="{30557504-2C98-4004-992E-7E6E2E05DFBF}" destId="{87FC92D4-3737-4F31-9864-BB0D28DB0297}" srcOrd="1" destOrd="0" parTransId="{97CBC264-2C3E-4B64-9BC3-65EFD147389D}" sibTransId="{E1AE9D52-95B4-42EE-BFD8-F65812F5AA42}"/>
    <dgm:cxn modelId="{C16BBAA1-BB00-4170-97C6-2C8B7843E14D}" srcId="{B64DBB9D-E27E-47A6-A94C-F96D206EF776}" destId="{4A5104CF-970A-4AAB-A3BE-9AF9D1860D5C}" srcOrd="7" destOrd="0" parTransId="{22ADC0C3-1A84-4627-9481-409D14FDFF35}" sibTransId="{C81C03A1-0F19-49D4-A64B-EFE3B854E01E}"/>
    <dgm:cxn modelId="{D2BE3BF3-4D4D-4D3C-8E88-8F181BE8E4F7}" type="presOf" srcId="{E0CBE40E-F85F-420A-A2F9-DA7C6257B912}" destId="{B7976E46-160D-4D5E-ACAA-E6682CF75D25}" srcOrd="0" destOrd="3" presId="urn:microsoft.com/office/officeart/2005/8/layout/hList2"/>
    <dgm:cxn modelId="{762EE91B-B8B2-46D6-A9A5-E833551606A4}" srcId="{30557504-2C98-4004-992E-7E6E2E05DFBF}" destId="{6BFA020F-400A-4F99-BCF5-D065D2224D94}" srcOrd="2" destOrd="0" parTransId="{BE0A59DB-F902-4FE7-B768-0EBA2BB1C1CA}" sibTransId="{2C46093F-6C2F-4DFE-951B-F644D5DFA8CC}"/>
    <dgm:cxn modelId="{EE1EA93F-B639-4B51-94F5-DE207B30C07C}" srcId="{B64DBB9D-E27E-47A6-A94C-F96D206EF776}" destId="{A9B8CF3C-1548-4FB7-BE3A-7FDAADD312D8}" srcOrd="9" destOrd="0" parTransId="{022E4A95-6D2F-4081-B4D9-225FA5BB5393}" sibTransId="{3A7C049F-9C99-4963-BF26-1D4381D247C4}"/>
    <dgm:cxn modelId="{2BB3B86B-7745-44ED-BD45-E3A1E4B1A152}" type="presOf" srcId="{30557504-2C98-4004-992E-7E6E2E05DFBF}" destId="{2AE06842-AAC2-4F66-B378-BF2D74F70069}" srcOrd="0" destOrd="0" presId="urn:microsoft.com/office/officeart/2005/8/layout/hList2"/>
    <dgm:cxn modelId="{5DBCCF69-50C3-412C-8327-7C18EB5C8013}" srcId="{B64DBB9D-E27E-47A6-A94C-F96D206EF776}" destId="{9E383739-8663-43A4-A223-4E262F227AD2}" srcOrd="4" destOrd="0" parTransId="{D5B153C7-90B3-48F8-9A13-E17ACDDDC556}" sibTransId="{8858FBDE-C31E-423B-B57D-F6E29CC12206}"/>
    <dgm:cxn modelId="{48294670-325E-46E8-876A-FB6E9B9224F2}" srcId="{F0B95037-FB06-4BEA-8629-09529AB84FF8}" destId="{B64DBB9D-E27E-47A6-A94C-F96D206EF776}" srcOrd="0" destOrd="0" parTransId="{A6A3874E-B2B6-4721-8543-CAABB45C364E}" sibTransId="{74804790-739D-41B1-BDAC-16BC0D2FA230}"/>
    <dgm:cxn modelId="{479A58FC-F53E-4A1A-B688-49A7428818B9}" srcId="{B64DBB9D-E27E-47A6-A94C-F96D206EF776}" destId="{E0CBE40E-F85F-420A-A2F9-DA7C6257B912}" srcOrd="3" destOrd="0" parTransId="{A8514564-BEFE-41E0-A93C-5C2CEC2FB803}" sibTransId="{D50ED280-138E-4877-A030-466B0955B82D}"/>
    <dgm:cxn modelId="{779077B0-6700-41B4-9D19-3A351A598575}" type="presOf" srcId="{50677845-5B81-44EB-9357-684F29A7517C}" destId="{B7976E46-160D-4D5E-ACAA-E6682CF75D25}" srcOrd="0" destOrd="8" presId="urn:microsoft.com/office/officeart/2005/8/layout/hList2"/>
    <dgm:cxn modelId="{68A39E20-F498-470B-8CB0-F169EB0CF9E5}" type="presParOf" srcId="{A83738FF-5F5D-49F0-AD12-D374D6E2A06A}" destId="{FB934062-20B7-4B98-B5E2-22CEFBC4077D}" srcOrd="0" destOrd="0" presId="urn:microsoft.com/office/officeart/2005/8/layout/hList2"/>
    <dgm:cxn modelId="{07D10906-FA1F-4BDF-BE09-5CBE6EF5277C}" type="presParOf" srcId="{FB934062-20B7-4B98-B5E2-22CEFBC4077D}" destId="{FE8D247B-E201-4D61-9CDA-3D119297B9D8}" srcOrd="0" destOrd="0" presId="urn:microsoft.com/office/officeart/2005/8/layout/hList2"/>
    <dgm:cxn modelId="{908B9E0B-00BC-4CF9-850C-AB8CA983EC0E}" type="presParOf" srcId="{FB934062-20B7-4B98-B5E2-22CEFBC4077D}" destId="{B7976E46-160D-4D5E-ACAA-E6682CF75D25}" srcOrd="1" destOrd="0" presId="urn:microsoft.com/office/officeart/2005/8/layout/hList2"/>
    <dgm:cxn modelId="{8695CC4A-990D-4F53-957B-ED6EEA1FD5E3}" type="presParOf" srcId="{FB934062-20B7-4B98-B5E2-22CEFBC4077D}" destId="{D04EC5EA-99F9-4D11-92BC-6C3D5246422E}" srcOrd="2" destOrd="0" presId="urn:microsoft.com/office/officeart/2005/8/layout/hList2"/>
    <dgm:cxn modelId="{06B98101-818E-4DF6-AF0D-306468C39593}" type="presParOf" srcId="{A83738FF-5F5D-49F0-AD12-D374D6E2A06A}" destId="{0569EF88-CAC2-4920-8171-4F1EC54B0E9A}" srcOrd="1" destOrd="0" presId="urn:microsoft.com/office/officeart/2005/8/layout/hList2"/>
    <dgm:cxn modelId="{F14701F4-8205-4280-8B2D-648E2C7CEF46}" type="presParOf" srcId="{A83738FF-5F5D-49F0-AD12-D374D6E2A06A}" destId="{56FE00DB-9458-443C-A714-E35B47E8B077}" srcOrd="2" destOrd="0" presId="urn:microsoft.com/office/officeart/2005/8/layout/hList2"/>
    <dgm:cxn modelId="{4FFAA159-59D2-43B3-8DBC-7A4A570DBDAF}" type="presParOf" srcId="{56FE00DB-9458-443C-A714-E35B47E8B077}" destId="{7C048499-FC22-4156-81EF-C08F1D7F1687}" srcOrd="0" destOrd="0" presId="urn:microsoft.com/office/officeart/2005/8/layout/hList2"/>
    <dgm:cxn modelId="{71294F2E-1C2A-4E4A-967B-5B611248E38A}" type="presParOf" srcId="{56FE00DB-9458-443C-A714-E35B47E8B077}" destId="{54FBAD66-F577-40DF-9170-ED9298B831C4}" srcOrd="1" destOrd="0" presId="urn:microsoft.com/office/officeart/2005/8/layout/hList2"/>
    <dgm:cxn modelId="{6CE392CA-739A-448D-97E0-CB52F0375671}" type="presParOf" srcId="{56FE00DB-9458-443C-A714-E35B47E8B077}" destId="{2AE06842-AAC2-4F66-B378-BF2D74F70069}" srcOrd="2" destOrd="0" presId="urn:microsoft.com/office/officeart/2005/8/layout/h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3C2F7B59-6151-4F61-A9CB-2BCDD14113B6}" type="datetimeFigureOut">
              <a:rPr lang="zh-CN" altLang="en-US"/>
              <a:pPr>
                <a:defRPr/>
              </a:pPr>
              <a:t>2011-8-15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7C2EF97-BA69-4A3C-8DBB-551A1C5394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F5173EF1-C80B-4D96-8307-93762090C224}" type="datetimeFigureOut">
              <a:rPr lang="zh-CN" altLang="en-US"/>
              <a:pPr>
                <a:defRPr/>
              </a:pPr>
              <a:t>2011-8-15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AD9232A2-D4C8-4A81-9FB6-FB02F42243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BD3DFB-F784-4994-9B15-05A4B8D8BC26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DO对外模板-首页-左上logo-白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44688" y="1112838"/>
            <a:ext cx="385127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911850"/>
            <a:ext cx="9144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11103"/>
            <a:ext cx="7772400" cy="1470025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50296"/>
            <a:ext cx="64008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3924300" y="5876925"/>
            <a:ext cx="1368425" cy="360363"/>
          </a:xfrm>
        </p:spPr>
        <p:txBody>
          <a:bodyPr/>
          <a:lstStyle>
            <a:lvl1pPr algn="ctr">
              <a:defRPr sz="160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E3676D9-9B62-4B05-9D4D-1E3691687480}" type="datetimeFigureOut">
              <a:rPr lang="zh-CN" altLang="en-US"/>
              <a:pPr>
                <a:defRPr/>
              </a:pPr>
              <a:t>2011-8-15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6381750"/>
            <a:ext cx="9144000" cy="503238"/>
            <a:chOff x="0" y="3861049"/>
            <a:chExt cx="9144000" cy="504056"/>
          </a:xfrm>
        </p:grpSpPr>
        <p:pic>
          <p:nvPicPr>
            <p:cNvPr id="5" name="图片 7" descr="SDO对外模板-内页-底.jp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861049"/>
              <a:ext cx="914400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8" descr="SDO对外模板-内页-右下logo-白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52320" y="3961010"/>
              <a:ext cx="1467499" cy="28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图片 9" descr="SDO对外模板-内页-顶部-宽版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26988"/>
            <a:ext cx="9144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23528" y="130622"/>
            <a:ext cx="8229600" cy="562074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79388" y="6448425"/>
            <a:ext cx="2895600" cy="365125"/>
          </a:xfrm>
        </p:spPr>
        <p:txBody>
          <a:bodyPr/>
          <a:lstStyle>
            <a:lvl1pPr algn="l">
              <a:defRPr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378825" y="-26988"/>
            <a:ext cx="514350" cy="501651"/>
          </a:xfrm>
        </p:spPr>
        <p:txBody>
          <a:bodyPr/>
          <a:lstStyle>
            <a:lvl1pPr algn="ctr">
              <a:defRPr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BBE145F0-861F-4F00-817B-B22623669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6381750"/>
            <a:ext cx="9144000" cy="503238"/>
            <a:chOff x="0" y="3861049"/>
            <a:chExt cx="9144000" cy="504056"/>
          </a:xfrm>
        </p:grpSpPr>
        <p:pic>
          <p:nvPicPr>
            <p:cNvPr id="5" name="图片 7" descr="SDO对外模板-内页-底.jp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861049"/>
              <a:ext cx="914400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8" descr="SDO对外模板-内页-右下logo-白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52320" y="3961010"/>
              <a:ext cx="1467499" cy="28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图片 9" descr="SDO对外模板-内页-顶部-宽版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7772400" cy="1500187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23528" y="130622"/>
            <a:ext cx="8229600" cy="562074"/>
          </a:xfrm>
        </p:spPr>
        <p:txBody>
          <a:bodyPr rtlCol="0">
            <a:normAutofit/>
          </a:bodyPr>
          <a:lstStyle>
            <a:lvl1pPr>
              <a:defRPr kumimoji="0" lang="zh-CN" altLang="en-US" sz="2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79388" y="6448425"/>
            <a:ext cx="2895600" cy="365125"/>
          </a:xfrm>
        </p:spPr>
        <p:txBody>
          <a:bodyPr/>
          <a:lstStyle>
            <a:lvl1pPr algn="l">
              <a:defRPr smtClean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378825" y="-26988"/>
            <a:ext cx="514350" cy="501651"/>
          </a:xfrm>
        </p:spPr>
        <p:txBody>
          <a:bodyPr/>
          <a:lstStyle>
            <a:lvl1pPr algn="ctr">
              <a:defRPr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998722CB-5DC6-4CCA-9536-0E46FDF4A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末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1542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911850"/>
            <a:ext cx="91440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SDO对外模板-首页-左上logo-白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00338" y="908050"/>
            <a:ext cx="37782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2016224"/>
          </a:xfrm>
        </p:spPr>
        <p:txBody>
          <a:bodyPr/>
          <a:lstStyle>
            <a:lvl1pPr>
              <a:lnSpc>
                <a:spcPct val="150000"/>
              </a:lnSpc>
              <a:defRPr sz="4000" b="1">
                <a:solidFill>
                  <a:srgbClr val="0099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Franklin Gothic Book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EC5F3E77-84BE-4A04-B0B7-63D544495FC8}" type="datetimeFigureOut">
              <a:rPr lang="zh-CN" altLang="en-US"/>
              <a:pPr>
                <a:defRPr/>
              </a:pPr>
              <a:t>2011-8-15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Franklin Gothic Book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Franklin Gothic Book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F9B5250F-51BB-424A-8C02-8C58E6995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盛付通官网视觉规范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页签</a:t>
            </a:r>
            <a:endParaRPr lang="zh-CN" alt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692696"/>
            <a:ext cx="266429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页签字体说明：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074" name="Picture 2" descr="F:\支付各产品项目\盛付通官网UI Spec\盛付通UI简易规范03jia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1628800"/>
            <a:ext cx="4464496" cy="1467779"/>
          </a:xfrm>
          <a:prstGeom prst="rect">
            <a:avLst/>
          </a:prstGeom>
          <a:noFill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9552" y="3789040"/>
            <a:ext cx="266429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Arial" pitchFamily="34" charset="0"/>
              </a:rPr>
              <a:t>示例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3075" name="Picture 3" descr="F:\支付各产品项目\盛付通官网UI Spec\盛付通UI简易规范03jian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4005064"/>
            <a:ext cx="44831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页签</a:t>
            </a:r>
            <a:endParaRPr lang="zh-CN" alt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943477"/>
            <a:ext cx="266429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页签样式：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098" name="Picture 2" descr="F:\支付各产品项目\盛付通官网UI Spec\盛付通UI简易规范03jian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2060848"/>
            <a:ext cx="8957805" cy="2480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下拉框</a:t>
            </a:r>
            <a:endParaRPr lang="zh-CN" alt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943477"/>
            <a:ext cx="266429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下拉框尺寸和样式：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22" name="Picture 2" descr="F:\支付各产品项目\盛付通官网UI Spec\盛付通UI简易规范03jian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1484784"/>
            <a:ext cx="9093200" cy="478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其他内容（标题依次类推更改）</a:t>
            </a:r>
            <a:endParaRPr lang="zh-CN" alt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943477"/>
            <a:ext cx="7416824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Title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484784"/>
            <a:ext cx="6981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3145135"/>
            <a:ext cx="4581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11874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ICON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628800"/>
            <a:ext cx="4667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1700808"/>
            <a:ext cx="22574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052736"/>
            <a:ext cx="62769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58" y="2924944"/>
            <a:ext cx="289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18746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ICON  </a:t>
            </a:r>
            <a:r>
              <a:rPr lang="zh-CN" altLang="en-US" b="1" dirty="0" smtClean="0"/>
              <a:t>系列类  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16*16</a:t>
            </a:r>
            <a:endParaRPr lang="zh-CN" altLang="en-US" sz="1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81188"/>
            <a:ext cx="3190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928802"/>
            <a:ext cx="180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81308" y="46434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箭头</a:t>
            </a:r>
            <a:endParaRPr lang="zh-CN" altLang="en-US" sz="14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734069"/>
            <a:ext cx="2076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619640"/>
            <a:ext cx="6886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6834" y="3600455"/>
            <a:ext cx="6477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1874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邮件</a:t>
            </a:r>
            <a:endParaRPr lang="zh-CN" altLang="en-US" b="1" dirty="0"/>
          </a:p>
        </p:txBody>
      </p:sp>
      <p:pic>
        <p:nvPicPr>
          <p:cNvPr id="2050" name="Picture 2" descr="F:\盛付通\活动页面\牌照活动版面设计\ED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4775157" cy="52149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388" y="57864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采用固定的页眉和页脚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02840" y="2564135"/>
            <a:ext cx="8229600" cy="43281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备注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5445224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如果你对此规范有任何的建议或意见，可联系盛付通</a:t>
            </a:r>
            <a:r>
              <a:rPr lang="en-US" altLang="zh-CN" sz="1400" dirty="0" smtClean="0">
                <a:latin typeface="+mj-ea"/>
                <a:ea typeface="+mj-ea"/>
              </a:rPr>
              <a:t>UED</a:t>
            </a:r>
            <a:r>
              <a:rPr lang="zh-CN" altLang="en-US" sz="1400" dirty="0" smtClean="0">
                <a:latin typeface="+mj-ea"/>
                <a:ea typeface="+mj-ea"/>
              </a:rPr>
              <a:t>团队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9695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j-ea"/>
                <a:ea typeface="+mj-ea"/>
              </a:rPr>
              <a:t>1. </a:t>
            </a:r>
            <a:r>
              <a:rPr lang="zh-CN" altLang="en-US" sz="1400" dirty="0" smtClean="0">
                <a:latin typeface="+mj-ea"/>
                <a:ea typeface="+mj-ea"/>
              </a:rPr>
              <a:t>产品策划、视觉设计、前端开发必须严格遵循此视觉规范，有助于产品规范化、迭代化开发。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j-ea"/>
                <a:ea typeface="+mj-ea"/>
              </a:rPr>
              <a:t>2. </a:t>
            </a:r>
            <a:r>
              <a:rPr lang="zh-CN" altLang="en-US" sz="1400" dirty="0" smtClean="0">
                <a:latin typeface="+mj-ea"/>
                <a:ea typeface="+mj-ea"/>
              </a:rPr>
              <a:t>此视觉规范不定期更新，尤其是每次大改版之后，需要把新的样式、新的字体规范更新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j-ea"/>
                <a:ea typeface="+mj-ea"/>
              </a:rPr>
              <a:t>3. </a:t>
            </a:r>
            <a:r>
              <a:rPr lang="zh-CN" altLang="en-US" sz="1400" dirty="0" smtClean="0">
                <a:latin typeface="+mj-ea"/>
                <a:ea typeface="+mj-ea"/>
              </a:rPr>
              <a:t>每次视觉规范版本更新需要由视觉设计负责人、以及产品经理确认后才能进行更新。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j-ea"/>
                <a:ea typeface="+mj-ea"/>
              </a:rPr>
              <a:t>4. </a:t>
            </a:r>
            <a:r>
              <a:rPr lang="zh-CN" altLang="en-US" sz="1400" dirty="0" smtClean="0">
                <a:latin typeface="+mj-ea"/>
                <a:ea typeface="+mj-ea"/>
              </a:rPr>
              <a:t>每次更新的视觉规范需要严格遵循和使用，老的规范需要备份，以便版本查询和以后的经验总结。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规范版本更新记录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2348880"/>
          <a:ext cx="6552729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84243"/>
                <a:gridCol w="2184243"/>
                <a:gridCol w="2184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j-ea"/>
                          <a:ea typeface="+mj-ea"/>
                        </a:rPr>
                        <a:t>更新者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j-ea"/>
                          <a:ea typeface="+mj-ea"/>
                        </a:rPr>
                        <a:t>更新时间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j-ea"/>
                          <a:ea typeface="+mj-ea"/>
                        </a:rPr>
                        <a:t>更新内容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石永杰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2011-07-21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官网视觉规范</a:t>
                      </a:r>
                      <a:r>
                        <a:rPr lang="en-US" altLang="zh-CN" dirty="0" smtClean="0"/>
                        <a:t>1.1</a:t>
                      </a:r>
                      <a:r>
                        <a:rPr lang="zh-CN" altLang="en-US" dirty="0" smtClean="0"/>
                        <a:t>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124744"/>
          <a:ext cx="6552729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84243"/>
                <a:gridCol w="2184243"/>
                <a:gridCol w="2184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作者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创立时间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版本备注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杨剑波、陈绍雄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2011-04-09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官网视觉规范</a:t>
                      </a:r>
                      <a:r>
                        <a:rPr lang="en-US" altLang="zh-CN" dirty="0" smtClean="0"/>
                        <a:t>1.0</a:t>
                      </a:r>
                      <a:r>
                        <a:rPr lang="zh-CN" altLang="en-US" dirty="0" smtClean="0"/>
                        <a:t>版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项目</a:t>
            </a:r>
            <a:r>
              <a:rPr lang="zh-CN" altLang="en-US" b="1" dirty="0"/>
              <a:t>介绍</a:t>
            </a:r>
            <a:endParaRPr lang="zh-CN" altLang="en-US" dirty="0"/>
          </a:p>
        </p:txBody>
      </p:sp>
      <p:sp>
        <p:nvSpPr>
          <p:cNvPr id="7171" name="TextBox 14"/>
          <p:cNvSpPr txBox="1">
            <a:spLocks noChangeArrowheads="1"/>
          </p:cNvSpPr>
          <p:nvPr/>
        </p:nvSpPr>
        <p:spPr bwMode="auto">
          <a:xfrm>
            <a:off x="467544" y="4913873"/>
            <a:ext cx="82809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盛付通网站用户可免费使用“账户管理、充值、提现、收付款、信用卡还款”等支付产品，充分享受“</a:t>
            </a:r>
            <a:r>
              <a:rPr lang="en-US" altLang="zh-CN" sz="1600" dirty="0" smtClean="0">
                <a:latin typeface="+mj-ea"/>
                <a:ea typeface="+mj-ea"/>
              </a:rPr>
              <a:t>10</a:t>
            </a:r>
            <a:r>
              <a:rPr lang="zh-CN" altLang="en-US" sz="1600" dirty="0" smtClean="0">
                <a:latin typeface="+mj-ea"/>
                <a:ea typeface="+mj-ea"/>
              </a:rPr>
              <a:t>分钟到卡，</a:t>
            </a:r>
            <a:r>
              <a:rPr lang="en-US" altLang="zh-CN" sz="1600" dirty="0" smtClean="0">
                <a:latin typeface="+mj-ea"/>
                <a:ea typeface="+mj-ea"/>
              </a:rPr>
              <a:t>10</a:t>
            </a:r>
            <a:r>
              <a:rPr lang="zh-CN" altLang="en-US" sz="1600" dirty="0" smtClean="0">
                <a:latin typeface="+mj-ea"/>
                <a:ea typeface="+mj-ea"/>
              </a:rPr>
              <a:t>秒钟到账”的快捷服务，线上用户可以使用银行网银、手机固话，银联手机等支付方式进行付款；线下用户可通过数十万售卡网点，上百万</a:t>
            </a:r>
            <a:r>
              <a:rPr lang="en-US" altLang="zh-CN" sz="1600" dirty="0" smtClean="0">
                <a:latin typeface="+mj-ea"/>
                <a:ea typeface="+mj-ea"/>
              </a:rPr>
              <a:t>pc</a:t>
            </a:r>
            <a:r>
              <a:rPr lang="zh-CN" altLang="en-US" sz="1600" dirty="0" smtClean="0">
                <a:latin typeface="+mj-ea"/>
                <a:ea typeface="+mj-ea"/>
              </a:rPr>
              <a:t>机售卡终端买到盛大一卡通。线上线下的全方位支付通络体系可以使用户真正体会到“随时随地，想付就付”的品质服务。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627784" y="764704"/>
            <a:ext cx="4032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盛付通官网视觉规范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Documents and Settings\yangjianbo\桌面\2011-07-19_1110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3846356" cy="352839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5509" y="1916832"/>
            <a:ext cx="480689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规范目录与阅读指南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51520" y="1052736"/>
          <a:ext cx="864096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/>
              <a:t>结构与布局</a:t>
            </a:r>
          </a:p>
        </p:txBody>
      </p:sp>
      <p:sp>
        <p:nvSpPr>
          <p:cNvPr id="8197" name="TextBox 14"/>
          <p:cNvSpPr txBox="1">
            <a:spLocks noChangeArrowheads="1"/>
          </p:cNvSpPr>
          <p:nvPr/>
        </p:nvSpPr>
        <p:spPr bwMode="auto">
          <a:xfrm>
            <a:off x="539552" y="764704"/>
            <a:ext cx="7345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普通页面由如下几部分构成：</a:t>
            </a:r>
          </a:p>
          <a:p>
            <a:pPr lvl="0"/>
            <a:r>
              <a:rPr lang="zh-CN" altLang="en-US" sz="1600" b="1" dirty="0" smtClean="0">
                <a:latin typeface="+mj-ea"/>
                <a:ea typeface="+mj-ea"/>
              </a:rPr>
              <a:t>头区</a:t>
            </a:r>
            <a:r>
              <a:rPr lang="en-US" sz="1600" b="1" dirty="0" smtClean="0">
                <a:latin typeface="+mj-ea"/>
                <a:ea typeface="+mj-ea"/>
              </a:rPr>
              <a:t>  </a:t>
            </a:r>
            <a:r>
              <a:rPr lang="zh-CN" altLang="en-US" sz="1600" dirty="0" smtClean="0">
                <a:latin typeface="+mj-ea"/>
                <a:ea typeface="+mj-ea"/>
              </a:rPr>
              <a:t>常用功能的入口</a:t>
            </a:r>
          </a:p>
          <a:p>
            <a:pPr lvl="0"/>
            <a:r>
              <a:rPr lang="zh-CN" altLang="en-US" sz="1600" b="1" dirty="0" smtClean="0">
                <a:latin typeface="+mj-ea"/>
                <a:ea typeface="+mj-ea"/>
              </a:rPr>
              <a:t>右侧</a:t>
            </a:r>
            <a:r>
              <a:rPr lang="en-US" altLang="zh-CN" sz="1600" b="1" dirty="0" smtClean="0">
                <a:latin typeface="+mj-ea"/>
                <a:ea typeface="+mj-ea"/>
              </a:rPr>
              <a:t>XX</a:t>
            </a:r>
            <a:r>
              <a:rPr lang="en-US" sz="1600" b="1" dirty="0" smtClean="0">
                <a:latin typeface="+mj-ea"/>
                <a:ea typeface="+mj-ea"/>
              </a:rPr>
              <a:t>  </a:t>
            </a:r>
            <a:r>
              <a:rPr lang="zh-CN" altLang="en-US" sz="1600" dirty="0" smtClean="0">
                <a:latin typeface="+mj-ea"/>
                <a:ea typeface="+mj-ea"/>
              </a:rPr>
              <a:t>登录口和辅助信息的陈列</a:t>
            </a:r>
          </a:p>
          <a:p>
            <a:pPr lvl="0"/>
            <a:r>
              <a:rPr lang="zh-CN" altLang="en-US" sz="1600" b="1" dirty="0" smtClean="0">
                <a:latin typeface="+mj-ea"/>
                <a:ea typeface="+mj-ea"/>
              </a:rPr>
              <a:t>内容区域</a:t>
            </a:r>
            <a:r>
              <a:rPr lang="en-US" sz="1600" b="1" dirty="0" smtClean="0">
                <a:latin typeface="+mj-ea"/>
                <a:ea typeface="+mj-ea"/>
              </a:rPr>
              <a:t>  </a:t>
            </a:r>
            <a:r>
              <a:rPr lang="zh-CN" altLang="en-US" sz="1600" dirty="0" smtClean="0">
                <a:latin typeface="+mj-ea"/>
                <a:ea typeface="+mj-ea"/>
              </a:rPr>
              <a:t>为页面主要信息承载，更具需要可有不同宽度的划分</a:t>
            </a:r>
          </a:p>
          <a:p>
            <a:pPr lvl="0"/>
            <a:r>
              <a:rPr lang="zh-CN" altLang="en-US" sz="1600" b="1" dirty="0" smtClean="0">
                <a:latin typeface="+mj-ea"/>
                <a:ea typeface="+mj-ea"/>
              </a:rPr>
              <a:t>底部</a:t>
            </a:r>
            <a:r>
              <a:rPr lang="en-US" sz="1600" dirty="0" smtClean="0">
                <a:latin typeface="+mj-ea"/>
                <a:ea typeface="+mj-ea"/>
              </a:rPr>
              <a:t>  </a:t>
            </a:r>
            <a:r>
              <a:rPr lang="zh-CN" altLang="en-US" sz="1600" dirty="0" smtClean="0">
                <a:latin typeface="+mj-ea"/>
                <a:ea typeface="+mj-ea"/>
              </a:rPr>
              <a:t>提供相关链接、版权信息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2204864"/>
            <a:ext cx="50673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色彩应用</a:t>
            </a:r>
            <a:endParaRPr lang="zh-CN" altLang="en-US" b="1" dirty="0"/>
          </a:p>
        </p:txBody>
      </p:sp>
      <p:pic>
        <p:nvPicPr>
          <p:cNvPr id="1027" name="Picture 3" descr="F:\支付各产品项目\盛付通官网UI Spec\盛付通UI简易规范04-ji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836711"/>
            <a:ext cx="8712968" cy="5449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文字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162175"/>
            <a:ext cx="4762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2856"/>
            <a:ext cx="22193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2275" y="2213992"/>
            <a:ext cx="2371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 smtClean="0"/>
              <a:t>输入框</a:t>
            </a:r>
            <a:endParaRPr lang="zh-CN" altLang="en-US" b="1" dirty="0"/>
          </a:p>
        </p:txBody>
      </p:sp>
      <p:pic>
        <p:nvPicPr>
          <p:cNvPr id="2050" name="Picture 2" descr="F:\支付各产品项目\盛付通官网UI Spec\盛付通UI简易规范01jia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376907"/>
            <a:ext cx="8904412" cy="4005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"/>
          <p:cNvSpPr>
            <a:spLocks noGrp="1"/>
          </p:cNvSpPr>
          <p:nvPr>
            <p:ph type="title"/>
          </p:nvPr>
        </p:nvSpPr>
        <p:spPr>
          <a:xfrm>
            <a:off x="323850" y="130175"/>
            <a:ext cx="8229600" cy="561975"/>
          </a:xfrm>
        </p:spPr>
        <p:txBody>
          <a:bodyPr/>
          <a:lstStyle/>
          <a:p>
            <a:r>
              <a:rPr lang="zh-CN" altLang="en-US" b="1" dirty="0"/>
              <a:t>按钮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3608" y="642918"/>
            <a:ext cx="2664296" cy="71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Verdana" pitchFamily="34" charset="0"/>
                <a:ea typeface="微软雅黑" pitchFamily="34" charset="-122"/>
              </a:rPr>
              <a:t>尺寸和文字</a:t>
            </a: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1600" y="5214950"/>
            <a:ext cx="2664296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鼠标效果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643578"/>
            <a:ext cx="7591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733433"/>
            <a:ext cx="50196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429132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450057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与主按钮并列时使用，以作主次之分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4588" y="4857760"/>
            <a:ext cx="2228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3438" y="4929198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与其他按钮使用时，重点突出其操作时使用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785" y="4429132"/>
            <a:ext cx="219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484</Words>
  <Application>Microsoft Office PowerPoint</Application>
  <PresentationFormat>全屏显示(4:3)</PresentationFormat>
  <Paragraphs>69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盛付通官网视觉规范</vt:lpstr>
      <vt:lpstr>规范版本更新记录</vt:lpstr>
      <vt:lpstr>项目介绍</vt:lpstr>
      <vt:lpstr>规范目录与阅读指南</vt:lpstr>
      <vt:lpstr>结构与布局</vt:lpstr>
      <vt:lpstr>色彩应用</vt:lpstr>
      <vt:lpstr>文字</vt:lpstr>
      <vt:lpstr>输入框</vt:lpstr>
      <vt:lpstr>按钮</vt:lpstr>
      <vt:lpstr>页签</vt:lpstr>
      <vt:lpstr>页签</vt:lpstr>
      <vt:lpstr>下拉框</vt:lpstr>
      <vt:lpstr>其他内容（标题依次类推更改）</vt:lpstr>
      <vt:lpstr>幻灯片 14</vt:lpstr>
      <vt:lpstr>幻灯片 15</vt:lpstr>
      <vt:lpstr>幻灯片 16</vt:lpstr>
      <vt:lpstr>幻灯片 17</vt:lpstr>
      <vt:lpstr>备注</vt:lpstr>
    </vt:vector>
  </TitlesOfParts>
  <Company>上海盛大网络发展有限公司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langjiaming</dc:creator>
  <cp:lastModifiedBy>yangjianbo</cp:lastModifiedBy>
  <cp:revision>124</cp:revision>
  <dcterms:created xsi:type="dcterms:W3CDTF">2010-10-20T10:29:06Z</dcterms:created>
  <dcterms:modified xsi:type="dcterms:W3CDTF">2011-08-15T01:33:15Z</dcterms:modified>
</cp:coreProperties>
</file>