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5" r:id="rId5"/>
    <p:sldId id="262" r:id="rId6"/>
    <p:sldId id="263" r:id="rId7"/>
    <p:sldId id="277" r:id="rId8"/>
    <p:sldId id="266" r:id="rId9"/>
    <p:sldId id="278" r:id="rId10"/>
    <p:sldId id="268" r:id="rId11"/>
    <p:sldId id="270" r:id="rId12"/>
    <p:sldId id="271" r:id="rId13"/>
    <p:sldId id="273" r:id="rId14"/>
    <p:sldId id="272" r:id="rId15"/>
    <p:sldId id="292" r:id="rId16"/>
    <p:sldId id="293" r:id="rId17"/>
    <p:sldId id="281" r:id="rId18"/>
    <p:sldId id="286" r:id="rId19"/>
    <p:sldId id="282" r:id="rId20"/>
    <p:sldId id="283" r:id="rId21"/>
    <p:sldId id="284" r:id="rId22"/>
    <p:sldId id="287" r:id="rId23"/>
    <p:sldId id="288" r:id="rId24"/>
    <p:sldId id="291" r:id="rId25"/>
    <p:sldId id="290" r:id="rId26"/>
    <p:sldId id="289" r:id="rId27"/>
    <p:sldId id="274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816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0F8240-6009-489B-B365-C4824559E76A}" type="doc">
      <dgm:prSet loTypeId="urn:microsoft.com/office/officeart/2005/8/layout/radial1" loCatId="relationship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8ED0D93B-F7A1-464F-A787-7551752F2069}">
      <dgm:prSet phldrT="[文本]"/>
      <dgm:spPr/>
      <dgm:t>
        <a:bodyPr/>
        <a:lstStyle/>
        <a:p>
          <a:r>
            <a:rPr lang="en-US" altLang="zh-CN" dirty="0" smtClean="0"/>
            <a:t>O2O</a:t>
          </a:r>
          <a:r>
            <a:rPr lang="zh-CN" altLang="en-US" dirty="0" smtClean="0"/>
            <a:t>权限系统</a:t>
          </a:r>
          <a:endParaRPr lang="zh-CN" altLang="en-US" dirty="0"/>
        </a:p>
      </dgm:t>
    </dgm:pt>
    <dgm:pt modelId="{28B598F7-3714-4C65-B566-91D2EED16DDF}" type="parTrans" cxnId="{041F60A6-00F3-45DA-8031-D05A24955820}">
      <dgm:prSet/>
      <dgm:spPr/>
      <dgm:t>
        <a:bodyPr/>
        <a:lstStyle/>
        <a:p>
          <a:endParaRPr lang="zh-CN" altLang="en-US"/>
        </a:p>
      </dgm:t>
    </dgm:pt>
    <dgm:pt modelId="{37D62830-86F3-436B-B69E-954B3B37D2E8}" type="sibTrans" cxnId="{041F60A6-00F3-45DA-8031-D05A24955820}">
      <dgm:prSet/>
      <dgm:spPr/>
      <dgm:t>
        <a:bodyPr/>
        <a:lstStyle/>
        <a:p>
          <a:endParaRPr lang="zh-CN" altLang="en-US"/>
        </a:p>
      </dgm:t>
    </dgm:pt>
    <dgm:pt modelId="{9C06E603-C37B-4B0E-9302-5EBA4E76B4CB}">
      <dgm:prSet phldrT="[文本]"/>
      <dgm:spPr/>
      <dgm:t>
        <a:bodyPr/>
        <a:lstStyle/>
        <a:p>
          <a:r>
            <a:rPr lang="zh-CN" altLang="en-US" dirty="0" smtClean="0"/>
            <a:t>统一账号</a:t>
          </a:r>
          <a:endParaRPr lang="zh-CN" altLang="en-US" dirty="0"/>
        </a:p>
      </dgm:t>
    </dgm:pt>
    <dgm:pt modelId="{8E4BDA53-7983-485D-9909-5200DC5BCFB5}" type="parTrans" cxnId="{D132F0BE-BD4C-4D50-8AC7-D54EFCC2C766}">
      <dgm:prSet/>
      <dgm:spPr/>
      <dgm:t>
        <a:bodyPr/>
        <a:lstStyle/>
        <a:p>
          <a:endParaRPr lang="zh-CN" altLang="en-US"/>
        </a:p>
      </dgm:t>
    </dgm:pt>
    <dgm:pt modelId="{1BCAB518-C56C-4936-B608-8925D49A086E}" type="sibTrans" cxnId="{D132F0BE-BD4C-4D50-8AC7-D54EFCC2C766}">
      <dgm:prSet/>
      <dgm:spPr/>
      <dgm:t>
        <a:bodyPr/>
        <a:lstStyle/>
        <a:p>
          <a:endParaRPr lang="zh-CN" altLang="en-US"/>
        </a:p>
      </dgm:t>
    </dgm:pt>
    <dgm:pt modelId="{BE473390-5B87-4C90-B2A6-8B1A66CF7878}">
      <dgm:prSet phldrT="[文本]"/>
      <dgm:spPr/>
      <dgm:t>
        <a:bodyPr/>
        <a:lstStyle/>
        <a:p>
          <a:r>
            <a:rPr lang="zh-CN" altLang="en-US" dirty="0" smtClean="0"/>
            <a:t>统一认证</a:t>
          </a:r>
          <a:endParaRPr lang="zh-CN" altLang="en-US" dirty="0"/>
        </a:p>
      </dgm:t>
    </dgm:pt>
    <dgm:pt modelId="{E12E1E8F-0110-4184-A625-447195E7A661}" type="parTrans" cxnId="{058B10A8-9B43-4F0F-8BD3-85574A77FDA6}">
      <dgm:prSet/>
      <dgm:spPr/>
      <dgm:t>
        <a:bodyPr/>
        <a:lstStyle/>
        <a:p>
          <a:endParaRPr lang="zh-CN" altLang="en-US"/>
        </a:p>
      </dgm:t>
    </dgm:pt>
    <dgm:pt modelId="{E45BF7A7-42C6-4089-BB87-7ABA73AE18D4}" type="sibTrans" cxnId="{058B10A8-9B43-4F0F-8BD3-85574A77FDA6}">
      <dgm:prSet/>
      <dgm:spPr/>
      <dgm:t>
        <a:bodyPr/>
        <a:lstStyle/>
        <a:p>
          <a:endParaRPr lang="zh-CN" altLang="en-US"/>
        </a:p>
      </dgm:t>
    </dgm:pt>
    <dgm:pt modelId="{1486B576-68C7-4BD6-B639-D48A9B140E0D}">
      <dgm:prSet phldrT="[文本]"/>
      <dgm:spPr/>
      <dgm:t>
        <a:bodyPr/>
        <a:lstStyle/>
        <a:p>
          <a:r>
            <a:rPr lang="zh-CN" altLang="en-US" dirty="0" smtClean="0"/>
            <a:t>统一授权</a:t>
          </a:r>
          <a:endParaRPr lang="zh-CN" altLang="en-US" dirty="0"/>
        </a:p>
      </dgm:t>
    </dgm:pt>
    <dgm:pt modelId="{2EA2360A-27FA-4AF7-A3E2-A202F7282E1E}" type="parTrans" cxnId="{71D8FEF1-36DC-4587-BC70-91E7644E1C80}">
      <dgm:prSet/>
      <dgm:spPr/>
      <dgm:t>
        <a:bodyPr/>
        <a:lstStyle/>
        <a:p>
          <a:endParaRPr lang="zh-CN" altLang="en-US"/>
        </a:p>
      </dgm:t>
    </dgm:pt>
    <dgm:pt modelId="{B1375512-B289-4A8A-BDB8-CBFD0C2F4FFE}" type="sibTrans" cxnId="{71D8FEF1-36DC-4587-BC70-91E7644E1C80}">
      <dgm:prSet/>
      <dgm:spPr/>
      <dgm:t>
        <a:bodyPr/>
        <a:lstStyle/>
        <a:p>
          <a:endParaRPr lang="zh-CN" altLang="en-US"/>
        </a:p>
      </dgm:t>
    </dgm:pt>
    <dgm:pt modelId="{E9AFB767-65A4-432B-AF69-F7232375844F}">
      <dgm:prSet phldrT="[文本]"/>
      <dgm:spPr/>
      <dgm:t>
        <a:bodyPr/>
        <a:lstStyle/>
        <a:p>
          <a:r>
            <a:rPr lang="zh-CN" altLang="en-US" dirty="0" smtClean="0"/>
            <a:t>统一审计</a:t>
          </a:r>
          <a:endParaRPr lang="zh-CN" altLang="en-US" dirty="0"/>
        </a:p>
      </dgm:t>
    </dgm:pt>
    <dgm:pt modelId="{AC6DD92D-92E1-4517-931F-1CD34D415C36}" type="parTrans" cxnId="{DD38AD85-366E-465C-B0D7-F320345F7B8B}">
      <dgm:prSet/>
      <dgm:spPr/>
      <dgm:t>
        <a:bodyPr/>
        <a:lstStyle/>
        <a:p>
          <a:endParaRPr lang="zh-CN" altLang="en-US"/>
        </a:p>
      </dgm:t>
    </dgm:pt>
    <dgm:pt modelId="{770EF6EC-66ED-4F29-8942-333F2B2E43C7}" type="sibTrans" cxnId="{DD38AD85-366E-465C-B0D7-F320345F7B8B}">
      <dgm:prSet/>
      <dgm:spPr/>
      <dgm:t>
        <a:bodyPr/>
        <a:lstStyle/>
        <a:p>
          <a:endParaRPr lang="zh-CN" altLang="en-US"/>
        </a:p>
      </dgm:t>
    </dgm:pt>
    <dgm:pt modelId="{23773E55-E036-492F-B92E-04B04B991D4A}">
      <dgm:prSet phldrT="[文本]"/>
      <dgm:spPr/>
      <dgm:t>
        <a:bodyPr/>
        <a:lstStyle/>
        <a:p>
          <a:r>
            <a:rPr lang="zh-CN" altLang="en-US" dirty="0" smtClean="0"/>
            <a:t>单点登录</a:t>
          </a:r>
          <a:endParaRPr lang="zh-CN" altLang="en-US" dirty="0"/>
        </a:p>
      </dgm:t>
    </dgm:pt>
    <dgm:pt modelId="{BA19D01A-575D-4026-BB03-D9363A4D0454}" type="parTrans" cxnId="{F6CF7C89-C3A5-4C12-BDCB-869BB2DE0BA3}">
      <dgm:prSet/>
      <dgm:spPr/>
      <dgm:t>
        <a:bodyPr/>
        <a:lstStyle/>
        <a:p>
          <a:endParaRPr lang="zh-CN" altLang="en-US"/>
        </a:p>
      </dgm:t>
    </dgm:pt>
    <dgm:pt modelId="{599A99D0-741B-49B4-A495-EA789DC5D404}" type="sibTrans" cxnId="{F6CF7C89-C3A5-4C12-BDCB-869BB2DE0BA3}">
      <dgm:prSet/>
      <dgm:spPr/>
      <dgm:t>
        <a:bodyPr/>
        <a:lstStyle/>
        <a:p>
          <a:endParaRPr lang="zh-CN" altLang="en-US"/>
        </a:p>
      </dgm:t>
    </dgm:pt>
    <dgm:pt modelId="{DFC96358-3C7D-4886-9408-71466F3F9701}" type="pres">
      <dgm:prSet presAssocID="{960F8240-6009-489B-B365-C4824559E76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3498F5D-50E4-49D8-971E-EF4C52575CA7}" type="pres">
      <dgm:prSet presAssocID="{8ED0D93B-F7A1-464F-A787-7551752F2069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02C7975F-9DD8-4F88-AD64-CDD4F289CBE0}" type="pres">
      <dgm:prSet presAssocID="{8E4BDA53-7983-485D-9909-5200DC5BCFB5}" presName="Name9" presStyleLbl="parChTrans1D2" presStyleIdx="0" presStyleCnt="5"/>
      <dgm:spPr/>
      <dgm:t>
        <a:bodyPr/>
        <a:lstStyle/>
        <a:p>
          <a:endParaRPr lang="zh-CN" altLang="en-US"/>
        </a:p>
      </dgm:t>
    </dgm:pt>
    <dgm:pt modelId="{7DE9A071-C654-4ED6-9A83-A86E1C204E6F}" type="pres">
      <dgm:prSet presAssocID="{8E4BDA53-7983-485D-9909-5200DC5BCFB5}" presName="connTx" presStyleLbl="parChTrans1D2" presStyleIdx="0" presStyleCnt="5"/>
      <dgm:spPr/>
      <dgm:t>
        <a:bodyPr/>
        <a:lstStyle/>
        <a:p>
          <a:endParaRPr lang="zh-CN" altLang="en-US"/>
        </a:p>
      </dgm:t>
    </dgm:pt>
    <dgm:pt modelId="{FD304FEE-3198-4DC8-A45F-661C0357DA4B}" type="pres">
      <dgm:prSet presAssocID="{9C06E603-C37B-4B0E-9302-5EBA4E76B4C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7356D6-E588-467A-9F62-8C84C934E607}" type="pres">
      <dgm:prSet presAssocID="{E12E1E8F-0110-4184-A625-447195E7A661}" presName="Name9" presStyleLbl="parChTrans1D2" presStyleIdx="1" presStyleCnt="5"/>
      <dgm:spPr/>
      <dgm:t>
        <a:bodyPr/>
        <a:lstStyle/>
        <a:p>
          <a:endParaRPr lang="zh-CN" altLang="en-US"/>
        </a:p>
      </dgm:t>
    </dgm:pt>
    <dgm:pt modelId="{F21AF3C5-BEE6-44B2-8C4C-C3603D1304D1}" type="pres">
      <dgm:prSet presAssocID="{E12E1E8F-0110-4184-A625-447195E7A661}" presName="connTx" presStyleLbl="parChTrans1D2" presStyleIdx="1" presStyleCnt="5"/>
      <dgm:spPr/>
      <dgm:t>
        <a:bodyPr/>
        <a:lstStyle/>
        <a:p>
          <a:endParaRPr lang="zh-CN" altLang="en-US"/>
        </a:p>
      </dgm:t>
    </dgm:pt>
    <dgm:pt modelId="{37951BFF-0623-48A7-90C4-BCA4473DF9C6}" type="pres">
      <dgm:prSet presAssocID="{BE473390-5B87-4C90-B2A6-8B1A66CF787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AB5E3C-BAFD-4CD0-98F6-45B7BCAFDB4B}" type="pres">
      <dgm:prSet presAssocID="{2EA2360A-27FA-4AF7-A3E2-A202F7282E1E}" presName="Name9" presStyleLbl="parChTrans1D2" presStyleIdx="2" presStyleCnt="5"/>
      <dgm:spPr/>
      <dgm:t>
        <a:bodyPr/>
        <a:lstStyle/>
        <a:p>
          <a:endParaRPr lang="zh-CN" altLang="en-US"/>
        </a:p>
      </dgm:t>
    </dgm:pt>
    <dgm:pt modelId="{0DCE5B2F-3359-406E-9411-CB7DA318378F}" type="pres">
      <dgm:prSet presAssocID="{2EA2360A-27FA-4AF7-A3E2-A202F7282E1E}" presName="connTx" presStyleLbl="parChTrans1D2" presStyleIdx="2" presStyleCnt="5"/>
      <dgm:spPr/>
      <dgm:t>
        <a:bodyPr/>
        <a:lstStyle/>
        <a:p>
          <a:endParaRPr lang="zh-CN" altLang="en-US"/>
        </a:p>
      </dgm:t>
    </dgm:pt>
    <dgm:pt modelId="{A152ED12-B0DF-49A5-BD18-EE9FD31A8B97}" type="pres">
      <dgm:prSet presAssocID="{1486B576-68C7-4BD6-B639-D48A9B140E0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B4DA92-4A7F-4EB7-94AE-827B0E46AE40}" type="pres">
      <dgm:prSet presAssocID="{AC6DD92D-92E1-4517-931F-1CD34D415C36}" presName="Name9" presStyleLbl="parChTrans1D2" presStyleIdx="3" presStyleCnt="5"/>
      <dgm:spPr/>
      <dgm:t>
        <a:bodyPr/>
        <a:lstStyle/>
        <a:p>
          <a:endParaRPr lang="zh-CN" altLang="en-US"/>
        </a:p>
      </dgm:t>
    </dgm:pt>
    <dgm:pt modelId="{2DD0FBF6-631F-4F5B-A9C1-D208FEC4EC9F}" type="pres">
      <dgm:prSet presAssocID="{AC6DD92D-92E1-4517-931F-1CD34D415C36}" presName="connTx" presStyleLbl="parChTrans1D2" presStyleIdx="3" presStyleCnt="5"/>
      <dgm:spPr/>
      <dgm:t>
        <a:bodyPr/>
        <a:lstStyle/>
        <a:p>
          <a:endParaRPr lang="zh-CN" altLang="en-US"/>
        </a:p>
      </dgm:t>
    </dgm:pt>
    <dgm:pt modelId="{5686F096-4E7F-451D-B419-F6D578FF00F2}" type="pres">
      <dgm:prSet presAssocID="{E9AFB767-65A4-432B-AF69-F7232375844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4E12E1-5C48-4F75-8EDA-CEDA283E4AC2}" type="pres">
      <dgm:prSet presAssocID="{BA19D01A-575D-4026-BB03-D9363A4D0454}" presName="Name9" presStyleLbl="parChTrans1D2" presStyleIdx="4" presStyleCnt="5"/>
      <dgm:spPr/>
      <dgm:t>
        <a:bodyPr/>
        <a:lstStyle/>
        <a:p>
          <a:endParaRPr lang="zh-CN" altLang="en-US"/>
        </a:p>
      </dgm:t>
    </dgm:pt>
    <dgm:pt modelId="{FB43DC79-4C76-41C7-8B67-C2A022FEDE9E}" type="pres">
      <dgm:prSet presAssocID="{BA19D01A-575D-4026-BB03-D9363A4D0454}" presName="connTx" presStyleLbl="parChTrans1D2" presStyleIdx="4" presStyleCnt="5"/>
      <dgm:spPr/>
      <dgm:t>
        <a:bodyPr/>
        <a:lstStyle/>
        <a:p>
          <a:endParaRPr lang="zh-CN" altLang="en-US"/>
        </a:p>
      </dgm:t>
    </dgm:pt>
    <dgm:pt modelId="{2C04FF8D-F61E-4E32-B7A0-12DB360B7B87}" type="pres">
      <dgm:prSet presAssocID="{23773E55-E036-492F-B92E-04B04B991D4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132F0BE-BD4C-4D50-8AC7-D54EFCC2C766}" srcId="{8ED0D93B-F7A1-464F-A787-7551752F2069}" destId="{9C06E603-C37B-4B0E-9302-5EBA4E76B4CB}" srcOrd="0" destOrd="0" parTransId="{8E4BDA53-7983-485D-9909-5200DC5BCFB5}" sibTransId="{1BCAB518-C56C-4936-B608-8925D49A086E}"/>
    <dgm:cxn modelId="{FE0AB9D6-08C3-4C34-81AA-2157729DC363}" type="presOf" srcId="{8E4BDA53-7983-485D-9909-5200DC5BCFB5}" destId="{7DE9A071-C654-4ED6-9A83-A86E1C204E6F}" srcOrd="1" destOrd="0" presId="urn:microsoft.com/office/officeart/2005/8/layout/radial1"/>
    <dgm:cxn modelId="{B45A6FE8-B73A-476E-BB53-C6BA738CE366}" type="presOf" srcId="{E12E1E8F-0110-4184-A625-447195E7A661}" destId="{5C7356D6-E588-467A-9F62-8C84C934E607}" srcOrd="0" destOrd="0" presId="urn:microsoft.com/office/officeart/2005/8/layout/radial1"/>
    <dgm:cxn modelId="{DD38AD85-366E-465C-B0D7-F320345F7B8B}" srcId="{8ED0D93B-F7A1-464F-A787-7551752F2069}" destId="{E9AFB767-65A4-432B-AF69-F7232375844F}" srcOrd="3" destOrd="0" parTransId="{AC6DD92D-92E1-4517-931F-1CD34D415C36}" sibTransId="{770EF6EC-66ED-4F29-8942-333F2B2E43C7}"/>
    <dgm:cxn modelId="{058B10A8-9B43-4F0F-8BD3-85574A77FDA6}" srcId="{8ED0D93B-F7A1-464F-A787-7551752F2069}" destId="{BE473390-5B87-4C90-B2A6-8B1A66CF7878}" srcOrd="1" destOrd="0" parTransId="{E12E1E8F-0110-4184-A625-447195E7A661}" sibTransId="{E45BF7A7-42C6-4089-BB87-7ABA73AE18D4}"/>
    <dgm:cxn modelId="{95BBAF71-B32F-4DA5-9C42-0018B6FEE96C}" type="presOf" srcId="{E9AFB767-65A4-432B-AF69-F7232375844F}" destId="{5686F096-4E7F-451D-B419-F6D578FF00F2}" srcOrd="0" destOrd="0" presId="urn:microsoft.com/office/officeart/2005/8/layout/radial1"/>
    <dgm:cxn modelId="{25FA8A0D-5FAE-47F9-8956-2C6E1C3E0731}" type="presOf" srcId="{AC6DD92D-92E1-4517-931F-1CD34D415C36}" destId="{2DD0FBF6-631F-4F5B-A9C1-D208FEC4EC9F}" srcOrd="1" destOrd="0" presId="urn:microsoft.com/office/officeart/2005/8/layout/radial1"/>
    <dgm:cxn modelId="{A0D02492-6BA7-4117-B2FA-40DE3B7B2D0B}" type="presOf" srcId="{BA19D01A-575D-4026-BB03-D9363A4D0454}" destId="{144E12E1-5C48-4F75-8EDA-CEDA283E4AC2}" srcOrd="0" destOrd="0" presId="urn:microsoft.com/office/officeart/2005/8/layout/radial1"/>
    <dgm:cxn modelId="{2D75D16E-3AEC-4403-ABAD-EEB942EB1A58}" type="presOf" srcId="{E12E1E8F-0110-4184-A625-447195E7A661}" destId="{F21AF3C5-BEE6-44B2-8C4C-C3603D1304D1}" srcOrd="1" destOrd="0" presId="urn:microsoft.com/office/officeart/2005/8/layout/radial1"/>
    <dgm:cxn modelId="{D88B01A3-1587-4AD6-A57A-67BFF635E776}" type="presOf" srcId="{BA19D01A-575D-4026-BB03-D9363A4D0454}" destId="{FB43DC79-4C76-41C7-8B67-C2A022FEDE9E}" srcOrd="1" destOrd="0" presId="urn:microsoft.com/office/officeart/2005/8/layout/radial1"/>
    <dgm:cxn modelId="{CC86E7CC-0437-4474-94F8-213C93FA0587}" type="presOf" srcId="{BE473390-5B87-4C90-B2A6-8B1A66CF7878}" destId="{37951BFF-0623-48A7-90C4-BCA4473DF9C6}" srcOrd="0" destOrd="0" presId="urn:microsoft.com/office/officeart/2005/8/layout/radial1"/>
    <dgm:cxn modelId="{4BAD4010-1AD9-4AC5-927E-424AD6B06B4A}" type="presOf" srcId="{2EA2360A-27FA-4AF7-A3E2-A202F7282E1E}" destId="{0DCE5B2F-3359-406E-9411-CB7DA318378F}" srcOrd="1" destOrd="0" presId="urn:microsoft.com/office/officeart/2005/8/layout/radial1"/>
    <dgm:cxn modelId="{041F60A6-00F3-45DA-8031-D05A24955820}" srcId="{960F8240-6009-489B-B365-C4824559E76A}" destId="{8ED0D93B-F7A1-464F-A787-7551752F2069}" srcOrd="0" destOrd="0" parTransId="{28B598F7-3714-4C65-B566-91D2EED16DDF}" sibTransId="{37D62830-86F3-436B-B69E-954B3B37D2E8}"/>
    <dgm:cxn modelId="{9649BC15-9920-4296-A45B-1F16B471ED25}" type="presOf" srcId="{AC6DD92D-92E1-4517-931F-1CD34D415C36}" destId="{9CB4DA92-4A7F-4EB7-94AE-827B0E46AE40}" srcOrd="0" destOrd="0" presId="urn:microsoft.com/office/officeart/2005/8/layout/radial1"/>
    <dgm:cxn modelId="{08A5BEC7-9E5E-4CFA-9F59-D759943614AE}" type="presOf" srcId="{1486B576-68C7-4BD6-B639-D48A9B140E0D}" destId="{A152ED12-B0DF-49A5-BD18-EE9FD31A8B97}" srcOrd="0" destOrd="0" presId="urn:microsoft.com/office/officeart/2005/8/layout/radial1"/>
    <dgm:cxn modelId="{F1724128-42A4-4DEE-89F1-454E536216C7}" type="presOf" srcId="{960F8240-6009-489B-B365-C4824559E76A}" destId="{DFC96358-3C7D-4886-9408-71466F3F9701}" srcOrd="0" destOrd="0" presId="urn:microsoft.com/office/officeart/2005/8/layout/radial1"/>
    <dgm:cxn modelId="{8DF1F175-6CFA-4123-8C3A-3C544B68DE07}" type="presOf" srcId="{2EA2360A-27FA-4AF7-A3E2-A202F7282E1E}" destId="{40AB5E3C-BAFD-4CD0-98F6-45B7BCAFDB4B}" srcOrd="0" destOrd="0" presId="urn:microsoft.com/office/officeart/2005/8/layout/radial1"/>
    <dgm:cxn modelId="{BA8AB527-B7F5-46BD-8800-648ADE4C7275}" type="presOf" srcId="{8E4BDA53-7983-485D-9909-5200DC5BCFB5}" destId="{02C7975F-9DD8-4F88-AD64-CDD4F289CBE0}" srcOrd="0" destOrd="0" presId="urn:microsoft.com/office/officeart/2005/8/layout/radial1"/>
    <dgm:cxn modelId="{A31D354E-9686-4806-B16F-68159E73BE9B}" type="presOf" srcId="{8ED0D93B-F7A1-464F-A787-7551752F2069}" destId="{43498F5D-50E4-49D8-971E-EF4C52575CA7}" srcOrd="0" destOrd="0" presId="urn:microsoft.com/office/officeart/2005/8/layout/radial1"/>
    <dgm:cxn modelId="{6072496C-9ABB-4AE8-A230-A63DC1B23555}" type="presOf" srcId="{9C06E603-C37B-4B0E-9302-5EBA4E76B4CB}" destId="{FD304FEE-3198-4DC8-A45F-661C0357DA4B}" srcOrd="0" destOrd="0" presId="urn:microsoft.com/office/officeart/2005/8/layout/radial1"/>
    <dgm:cxn modelId="{71D8FEF1-36DC-4587-BC70-91E7644E1C80}" srcId="{8ED0D93B-F7A1-464F-A787-7551752F2069}" destId="{1486B576-68C7-4BD6-B639-D48A9B140E0D}" srcOrd="2" destOrd="0" parTransId="{2EA2360A-27FA-4AF7-A3E2-A202F7282E1E}" sibTransId="{B1375512-B289-4A8A-BDB8-CBFD0C2F4FFE}"/>
    <dgm:cxn modelId="{F6CF7C89-C3A5-4C12-BDCB-869BB2DE0BA3}" srcId="{8ED0D93B-F7A1-464F-A787-7551752F2069}" destId="{23773E55-E036-492F-B92E-04B04B991D4A}" srcOrd="4" destOrd="0" parTransId="{BA19D01A-575D-4026-BB03-D9363A4D0454}" sibTransId="{599A99D0-741B-49B4-A495-EA789DC5D404}"/>
    <dgm:cxn modelId="{553A3DDF-993C-4AA5-9CB5-390B4340B6B2}" type="presOf" srcId="{23773E55-E036-492F-B92E-04B04B991D4A}" destId="{2C04FF8D-F61E-4E32-B7A0-12DB360B7B87}" srcOrd="0" destOrd="0" presId="urn:microsoft.com/office/officeart/2005/8/layout/radial1"/>
    <dgm:cxn modelId="{82227DD1-D59C-4934-8330-D40A135F5F6B}" type="presParOf" srcId="{DFC96358-3C7D-4886-9408-71466F3F9701}" destId="{43498F5D-50E4-49D8-971E-EF4C52575CA7}" srcOrd="0" destOrd="0" presId="urn:microsoft.com/office/officeart/2005/8/layout/radial1"/>
    <dgm:cxn modelId="{C7BCB986-CC71-4ED0-92C0-AED0CB6CAC6D}" type="presParOf" srcId="{DFC96358-3C7D-4886-9408-71466F3F9701}" destId="{02C7975F-9DD8-4F88-AD64-CDD4F289CBE0}" srcOrd="1" destOrd="0" presId="urn:microsoft.com/office/officeart/2005/8/layout/radial1"/>
    <dgm:cxn modelId="{8A5F89C4-19CF-4941-8A5F-B6CB6668AA77}" type="presParOf" srcId="{02C7975F-9DD8-4F88-AD64-CDD4F289CBE0}" destId="{7DE9A071-C654-4ED6-9A83-A86E1C204E6F}" srcOrd="0" destOrd="0" presId="urn:microsoft.com/office/officeart/2005/8/layout/radial1"/>
    <dgm:cxn modelId="{57154474-84E5-4D52-832C-A52F2F99898B}" type="presParOf" srcId="{DFC96358-3C7D-4886-9408-71466F3F9701}" destId="{FD304FEE-3198-4DC8-A45F-661C0357DA4B}" srcOrd="2" destOrd="0" presId="urn:microsoft.com/office/officeart/2005/8/layout/radial1"/>
    <dgm:cxn modelId="{BCC7C88C-31E7-47AB-B957-21410BEA208F}" type="presParOf" srcId="{DFC96358-3C7D-4886-9408-71466F3F9701}" destId="{5C7356D6-E588-467A-9F62-8C84C934E607}" srcOrd="3" destOrd="0" presId="urn:microsoft.com/office/officeart/2005/8/layout/radial1"/>
    <dgm:cxn modelId="{C1929B11-9D86-42F4-B540-319A3C5FA209}" type="presParOf" srcId="{5C7356D6-E588-467A-9F62-8C84C934E607}" destId="{F21AF3C5-BEE6-44B2-8C4C-C3603D1304D1}" srcOrd="0" destOrd="0" presId="urn:microsoft.com/office/officeart/2005/8/layout/radial1"/>
    <dgm:cxn modelId="{6D2718C2-948D-4E58-9008-CFBE10C520BA}" type="presParOf" srcId="{DFC96358-3C7D-4886-9408-71466F3F9701}" destId="{37951BFF-0623-48A7-90C4-BCA4473DF9C6}" srcOrd="4" destOrd="0" presId="urn:microsoft.com/office/officeart/2005/8/layout/radial1"/>
    <dgm:cxn modelId="{8E61D0B6-4C1B-4C38-B01E-EA05E310D68E}" type="presParOf" srcId="{DFC96358-3C7D-4886-9408-71466F3F9701}" destId="{40AB5E3C-BAFD-4CD0-98F6-45B7BCAFDB4B}" srcOrd="5" destOrd="0" presId="urn:microsoft.com/office/officeart/2005/8/layout/radial1"/>
    <dgm:cxn modelId="{81EB3D6F-DCAB-4924-BE51-3B950BFBCF16}" type="presParOf" srcId="{40AB5E3C-BAFD-4CD0-98F6-45B7BCAFDB4B}" destId="{0DCE5B2F-3359-406E-9411-CB7DA318378F}" srcOrd="0" destOrd="0" presId="urn:microsoft.com/office/officeart/2005/8/layout/radial1"/>
    <dgm:cxn modelId="{F00409B4-7615-40FB-A6FE-2A2115267A5B}" type="presParOf" srcId="{DFC96358-3C7D-4886-9408-71466F3F9701}" destId="{A152ED12-B0DF-49A5-BD18-EE9FD31A8B97}" srcOrd="6" destOrd="0" presId="urn:microsoft.com/office/officeart/2005/8/layout/radial1"/>
    <dgm:cxn modelId="{42BB9EBD-35F3-482B-BAA1-6E71F64DAC2B}" type="presParOf" srcId="{DFC96358-3C7D-4886-9408-71466F3F9701}" destId="{9CB4DA92-4A7F-4EB7-94AE-827B0E46AE40}" srcOrd="7" destOrd="0" presId="urn:microsoft.com/office/officeart/2005/8/layout/radial1"/>
    <dgm:cxn modelId="{0289D9BC-B20A-4F74-A100-CB9D3AFA5AAE}" type="presParOf" srcId="{9CB4DA92-4A7F-4EB7-94AE-827B0E46AE40}" destId="{2DD0FBF6-631F-4F5B-A9C1-D208FEC4EC9F}" srcOrd="0" destOrd="0" presId="urn:microsoft.com/office/officeart/2005/8/layout/radial1"/>
    <dgm:cxn modelId="{6C78D652-7009-40DA-BD57-E1983EAE83B9}" type="presParOf" srcId="{DFC96358-3C7D-4886-9408-71466F3F9701}" destId="{5686F096-4E7F-451D-B419-F6D578FF00F2}" srcOrd="8" destOrd="0" presId="urn:microsoft.com/office/officeart/2005/8/layout/radial1"/>
    <dgm:cxn modelId="{7316BDD7-CF4C-455D-A48A-FDC1293CFECA}" type="presParOf" srcId="{DFC96358-3C7D-4886-9408-71466F3F9701}" destId="{144E12E1-5C48-4F75-8EDA-CEDA283E4AC2}" srcOrd="9" destOrd="0" presId="urn:microsoft.com/office/officeart/2005/8/layout/radial1"/>
    <dgm:cxn modelId="{3681E531-7D5A-442A-85F6-9AF7FA951318}" type="presParOf" srcId="{144E12E1-5C48-4F75-8EDA-CEDA283E4AC2}" destId="{FB43DC79-4C76-41C7-8B67-C2A022FEDE9E}" srcOrd="0" destOrd="0" presId="urn:microsoft.com/office/officeart/2005/8/layout/radial1"/>
    <dgm:cxn modelId="{FA523A17-A359-4BC6-9EFA-6CCF06012E5E}" type="presParOf" srcId="{DFC96358-3C7D-4886-9408-71466F3F9701}" destId="{2C04FF8D-F61E-4E32-B7A0-12DB360B7B87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0C3E3AA-23ED-4AC5-978B-D1BC3545095D}" type="doc">
      <dgm:prSet loTypeId="urn:microsoft.com/office/officeart/2005/8/layout/list1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BCD4B343-8360-4F7B-8731-5E66737A2B9C}">
      <dgm:prSet phldrT="[文本]" custT="1"/>
      <dgm:spPr/>
      <dgm:t>
        <a:bodyPr/>
        <a:lstStyle/>
        <a:p>
          <a:r>
            <a:rPr lang="en-US" altLang="zh-CN" sz="2400" dirty="0" smtClean="0"/>
            <a:t>O2O</a:t>
          </a:r>
          <a:r>
            <a:rPr lang="zh-CN" altLang="en-US" sz="2400" dirty="0" smtClean="0"/>
            <a:t>权限系统</a:t>
          </a:r>
          <a:endParaRPr lang="zh-CN" altLang="en-US" sz="2400" dirty="0"/>
        </a:p>
      </dgm:t>
    </dgm:pt>
    <dgm:pt modelId="{7A5B6C8A-2796-47CB-87D3-AFE2F0EE5853}" type="parTrans" cxnId="{81D22A04-B10A-4601-8747-75AD736D0648}">
      <dgm:prSet/>
      <dgm:spPr/>
      <dgm:t>
        <a:bodyPr/>
        <a:lstStyle/>
        <a:p>
          <a:endParaRPr lang="zh-CN" altLang="en-US"/>
        </a:p>
      </dgm:t>
    </dgm:pt>
    <dgm:pt modelId="{5C21C82A-BE4B-49B7-9A8D-514B338778D5}" type="sibTrans" cxnId="{81D22A04-B10A-4601-8747-75AD736D0648}">
      <dgm:prSet/>
      <dgm:spPr/>
      <dgm:t>
        <a:bodyPr/>
        <a:lstStyle/>
        <a:p>
          <a:endParaRPr lang="zh-CN" altLang="en-US"/>
        </a:p>
      </dgm:t>
    </dgm:pt>
    <dgm:pt modelId="{8BB7680A-E1F0-4105-95A1-5811F0316150}">
      <dgm:prSet phldrT="[文本]" custT="1"/>
      <dgm:spPr/>
      <dgm:t>
        <a:bodyPr/>
        <a:lstStyle/>
        <a:p>
          <a:r>
            <a:rPr lang="zh-CN" altLang="en-US" sz="2400" dirty="0" smtClean="0"/>
            <a:t>应用系统</a:t>
          </a:r>
          <a:endParaRPr lang="zh-CN" altLang="en-US" sz="2400" dirty="0"/>
        </a:p>
      </dgm:t>
    </dgm:pt>
    <dgm:pt modelId="{1B638F04-86A0-4853-99F9-486B689C8267}" type="parTrans" cxnId="{EB2351CA-4F7C-4271-A294-38D044639258}">
      <dgm:prSet/>
      <dgm:spPr/>
      <dgm:t>
        <a:bodyPr/>
        <a:lstStyle/>
        <a:p>
          <a:endParaRPr lang="zh-CN" altLang="en-US"/>
        </a:p>
      </dgm:t>
    </dgm:pt>
    <dgm:pt modelId="{7EE68217-F99A-4D68-92E8-6450A6615749}" type="sibTrans" cxnId="{EB2351CA-4F7C-4271-A294-38D044639258}">
      <dgm:prSet/>
      <dgm:spPr/>
      <dgm:t>
        <a:bodyPr/>
        <a:lstStyle/>
        <a:p>
          <a:endParaRPr lang="zh-CN" altLang="en-US"/>
        </a:p>
      </dgm:t>
    </dgm:pt>
    <dgm:pt modelId="{239F3398-2424-4C82-8524-F5270A89F412}">
      <dgm:prSet custT="1"/>
      <dgm:spPr/>
      <dgm:t>
        <a:bodyPr/>
        <a:lstStyle/>
        <a:p>
          <a:pPr rtl="0"/>
          <a:r>
            <a:rPr lang="zh-CN" altLang="en-US" sz="2200" dirty="0" smtClean="0"/>
            <a:t>提供权限基础信息管理功能，如资源、角色、帐号等权限信息管理功能；</a:t>
          </a:r>
          <a:endParaRPr lang="zh-CN" altLang="en-US" sz="2200" dirty="0"/>
        </a:p>
      </dgm:t>
    </dgm:pt>
    <dgm:pt modelId="{EE66C24D-32E3-4D6B-A92F-D936E52747B8}" type="parTrans" cxnId="{5D32DA56-EF67-4186-8BA2-900346F6BA82}">
      <dgm:prSet/>
      <dgm:spPr/>
      <dgm:t>
        <a:bodyPr/>
        <a:lstStyle/>
        <a:p>
          <a:endParaRPr lang="zh-CN" altLang="en-US"/>
        </a:p>
      </dgm:t>
    </dgm:pt>
    <dgm:pt modelId="{458B0112-9B1F-4E1E-9DA8-6260029205BE}" type="sibTrans" cxnId="{5D32DA56-EF67-4186-8BA2-900346F6BA82}">
      <dgm:prSet/>
      <dgm:spPr/>
      <dgm:t>
        <a:bodyPr/>
        <a:lstStyle/>
        <a:p>
          <a:endParaRPr lang="zh-CN" altLang="en-US"/>
        </a:p>
      </dgm:t>
    </dgm:pt>
    <dgm:pt modelId="{93A3C203-C52B-4BE3-8B36-6E03D2645F73}">
      <dgm:prSet custT="1"/>
      <dgm:spPr/>
      <dgm:t>
        <a:bodyPr/>
        <a:lstStyle/>
        <a:p>
          <a:r>
            <a:rPr lang="zh-CN" altLang="en-US" sz="2200" dirty="0" smtClean="0"/>
            <a:t>调用</a:t>
          </a:r>
          <a:r>
            <a:rPr lang="en-US" altLang="zh-CN" sz="2200" dirty="0" smtClean="0"/>
            <a:t>O2O</a:t>
          </a:r>
          <a:r>
            <a:rPr lang="zh-CN" altLang="en-US" sz="2200" dirty="0" smtClean="0"/>
            <a:t>权限系统提供的权限信息查询接口获取权限信息（如获取当前登录用户的菜单树）；</a:t>
          </a:r>
          <a:endParaRPr lang="zh-CN" altLang="en-US" sz="2200" dirty="0"/>
        </a:p>
      </dgm:t>
    </dgm:pt>
    <dgm:pt modelId="{E0FA901D-576E-4CDA-AE16-DB07006F5B6D}" type="parTrans" cxnId="{2634C51F-9692-4AD1-B4DA-CECE0166EDB9}">
      <dgm:prSet/>
      <dgm:spPr/>
      <dgm:t>
        <a:bodyPr/>
        <a:lstStyle/>
        <a:p>
          <a:endParaRPr lang="zh-CN" altLang="en-US"/>
        </a:p>
      </dgm:t>
    </dgm:pt>
    <dgm:pt modelId="{1734A63E-B9D2-42C0-9B86-FCECD63474DA}" type="sibTrans" cxnId="{2634C51F-9692-4AD1-B4DA-CECE0166EDB9}">
      <dgm:prSet/>
      <dgm:spPr/>
      <dgm:t>
        <a:bodyPr/>
        <a:lstStyle/>
        <a:p>
          <a:endParaRPr lang="zh-CN" altLang="en-US"/>
        </a:p>
      </dgm:t>
    </dgm:pt>
    <dgm:pt modelId="{7A6227E4-A0F2-49D1-8CAA-8E8D886EB70E}">
      <dgm:prSet custT="1"/>
      <dgm:spPr/>
      <dgm:t>
        <a:bodyPr/>
        <a:lstStyle/>
        <a:p>
          <a:pPr rtl="0"/>
          <a:r>
            <a:rPr lang="zh-CN" altLang="en-US" sz="2200" dirty="0" smtClean="0"/>
            <a:t>提供权限信息查询与裁决接口。</a:t>
          </a:r>
          <a:endParaRPr lang="zh-CN" altLang="en-US" sz="2200" dirty="0"/>
        </a:p>
      </dgm:t>
    </dgm:pt>
    <dgm:pt modelId="{12BA6306-0988-4BE9-A5DC-A81C834D965F}" type="parTrans" cxnId="{65FDA4C5-1CA7-4BCF-9D14-A855158E1A87}">
      <dgm:prSet/>
      <dgm:spPr/>
      <dgm:t>
        <a:bodyPr/>
        <a:lstStyle/>
        <a:p>
          <a:endParaRPr lang="zh-CN" altLang="en-US"/>
        </a:p>
      </dgm:t>
    </dgm:pt>
    <dgm:pt modelId="{2B7DE241-1F7E-417F-99F4-917753D112E4}" type="sibTrans" cxnId="{65FDA4C5-1CA7-4BCF-9D14-A855158E1A87}">
      <dgm:prSet/>
      <dgm:spPr/>
      <dgm:t>
        <a:bodyPr/>
        <a:lstStyle/>
        <a:p>
          <a:endParaRPr lang="zh-CN" altLang="en-US"/>
        </a:p>
      </dgm:t>
    </dgm:pt>
    <dgm:pt modelId="{C88D3FFA-06CB-45DB-A196-7E734489F39F}">
      <dgm:prSet custT="1"/>
      <dgm:spPr/>
      <dgm:t>
        <a:bodyPr/>
        <a:lstStyle/>
        <a:p>
          <a:r>
            <a:rPr lang="zh-CN" altLang="en-US" sz="2200" dirty="0" smtClean="0"/>
            <a:t>调用</a:t>
          </a:r>
          <a:r>
            <a:rPr lang="en-US" altLang="zh-CN" sz="2200" dirty="0" smtClean="0"/>
            <a:t>O2O</a:t>
          </a:r>
          <a:r>
            <a:rPr lang="zh-CN" altLang="en-US" sz="2200" dirty="0" smtClean="0"/>
            <a:t>权限系统的权限裁决接口对用户访问的资源进行权限裁决。</a:t>
          </a:r>
          <a:endParaRPr lang="zh-CN" altLang="en-US" sz="2200" dirty="0"/>
        </a:p>
      </dgm:t>
    </dgm:pt>
    <dgm:pt modelId="{4BF49584-CABE-4B46-873A-6D58F0E2718F}" type="parTrans" cxnId="{62370A4F-E6A1-468E-AF4C-6777D85AC7E5}">
      <dgm:prSet/>
      <dgm:spPr/>
      <dgm:t>
        <a:bodyPr/>
        <a:lstStyle/>
        <a:p>
          <a:endParaRPr lang="zh-CN" altLang="en-US"/>
        </a:p>
      </dgm:t>
    </dgm:pt>
    <dgm:pt modelId="{1ACF9D2A-8B5C-4BB9-990A-A5E5624FD1DB}" type="sibTrans" cxnId="{62370A4F-E6A1-468E-AF4C-6777D85AC7E5}">
      <dgm:prSet/>
      <dgm:spPr/>
      <dgm:t>
        <a:bodyPr/>
        <a:lstStyle/>
        <a:p>
          <a:endParaRPr lang="zh-CN" altLang="en-US"/>
        </a:p>
      </dgm:t>
    </dgm:pt>
    <dgm:pt modelId="{20137998-B8E4-4901-9157-06411A3BBCFC}" type="pres">
      <dgm:prSet presAssocID="{40C3E3AA-23ED-4AC5-978B-D1BC3545095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60341B9-DA8C-40C9-B079-79D946582F41}" type="pres">
      <dgm:prSet presAssocID="{BCD4B343-8360-4F7B-8731-5E66737A2B9C}" presName="parentLin" presStyleCnt="0"/>
      <dgm:spPr/>
      <dgm:t>
        <a:bodyPr/>
        <a:lstStyle/>
        <a:p>
          <a:endParaRPr lang="zh-CN" altLang="en-US"/>
        </a:p>
      </dgm:t>
    </dgm:pt>
    <dgm:pt modelId="{F9300AF3-5E40-48E2-87AF-585A59DD1ED7}" type="pres">
      <dgm:prSet presAssocID="{BCD4B343-8360-4F7B-8731-5E66737A2B9C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22D3C4C5-34B5-4D81-82A5-64279752E08C}" type="pres">
      <dgm:prSet presAssocID="{BCD4B343-8360-4F7B-8731-5E66737A2B9C}" presName="parentText" presStyleLbl="node1" presStyleIdx="0" presStyleCnt="2" custLinFactNeighborX="-1528" custLinFactNeighborY="-1198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12FB6B-617A-475A-9C83-0C6E085E0654}" type="pres">
      <dgm:prSet presAssocID="{BCD4B343-8360-4F7B-8731-5E66737A2B9C}" presName="negativeSpace" presStyleCnt="0"/>
      <dgm:spPr/>
      <dgm:t>
        <a:bodyPr/>
        <a:lstStyle/>
        <a:p>
          <a:endParaRPr lang="zh-CN" altLang="en-US"/>
        </a:p>
      </dgm:t>
    </dgm:pt>
    <dgm:pt modelId="{1C6F8CBC-51C9-432B-A173-B3F9B996F87A}" type="pres">
      <dgm:prSet presAssocID="{BCD4B343-8360-4F7B-8731-5E66737A2B9C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516319-2018-4821-9730-1685C5CF7CA0}" type="pres">
      <dgm:prSet presAssocID="{5C21C82A-BE4B-49B7-9A8D-514B338778D5}" presName="spaceBetweenRectangles" presStyleCnt="0"/>
      <dgm:spPr/>
      <dgm:t>
        <a:bodyPr/>
        <a:lstStyle/>
        <a:p>
          <a:endParaRPr lang="zh-CN" altLang="en-US"/>
        </a:p>
      </dgm:t>
    </dgm:pt>
    <dgm:pt modelId="{16582911-F240-4BF6-ADDA-FCFAC07E7DA7}" type="pres">
      <dgm:prSet presAssocID="{8BB7680A-E1F0-4105-95A1-5811F0316150}" presName="parentLin" presStyleCnt="0"/>
      <dgm:spPr/>
      <dgm:t>
        <a:bodyPr/>
        <a:lstStyle/>
        <a:p>
          <a:endParaRPr lang="zh-CN" altLang="en-US"/>
        </a:p>
      </dgm:t>
    </dgm:pt>
    <dgm:pt modelId="{72D9E17A-7266-4E5A-8A3F-91F0B8189466}" type="pres">
      <dgm:prSet presAssocID="{8BB7680A-E1F0-4105-95A1-5811F0316150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EA7A18EB-C78B-4AB0-9104-ABBE2AA7D326}" type="pres">
      <dgm:prSet presAssocID="{8BB7680A-E1F0-4105-95A1-5811F031615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708ECC-4891-481F-BB51-7A85B735DC75}" type="pres">
      <dgm:prSet presAssocID="{8BB7680A-E1F0-4105-95A1-5811F0316150}" presName="negativeSpace" presStyleCnt="0"/>
      <dgm:spPr/>
      <dgm:t>
        <a:bodyPr/>
        <a:lstStyle/>
        <a:p>
          <a:endParaRPr lang="zh-CN" altLang="en-US"/>
        </a:p>
      </dgm:t>
    </dgm:pt>
    <dgm:pt modelId="{B96359FC-72DB-4622-B647-4D41F4E05DE6}" type="pres">
      <dgm:prSet presAssocID="{8BB7680A-E1F0-4105-95A1-5811F0316150}" presName="childText" presStyleLbl="conFgAcc1" presStyleIdx="1" presStyleCnt="2" custScaleY="1021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D32DA56-EF67-4186-8BA2-900346F6BA82}" srcId="{BCD4B343-8360-4F7B-8731-5E66737A2B9C}" destId="{239F3398-2424-4C82-8524-F5270A89F412}" srcOrd="0" destOrd="0" parTransId="{EE66C24D-32E3-4D6B-A92F-D936E52747B8}" sibTransId="{458B0112-9B1F-4E1E-9DA8-6260029205BE}"/>
    <dgm:cxn modelId="{6DD9CCA3-0CF0-4C14-BEEF-80C475DEE7E5}" type="presOf" srcId="{40C3E3AA-23ED-4AC5-978B-D1BC3545095D}" destId="{20137998-B8E4-4901-9157-06411A3BBCFC}" srcOrd="0" destOrd="0" presId="urn:microsoft.com/office/officeart/2005/8/layout/list1"/>
    <dgm:cxn modelId="{62370A4F-E6A1-468E-AF4C-6777D85AC7E5}" srcId="{8BB7680A-E1F0-4105-95A1-5811F0316150}" destId="{C88D3FFA-06CB-45DB-A196-7E734489F39F}" srcOrd="1" destOrd="0" parTransId="{4BF49584-CABE-4B46-873A-6D58F0E2718F}" sibTransId="{1ACF9D2A-8B5C-4BB9-990A-A5E5624FD1DB}"/>
    <dgm:cxn modelId="{4C3BE874-2164-4F58-A884-DF212C3A1837}" type="presOf" srcId="{BCD4B343-8360-4F7B-8731-5E66737A2B9C}" destId="{F9300AF3-5E40-48E2-87AF-585A59DD1ED7}" srcOrd="0" destOrd="0" presId="urn:microsoft.com/office/officeart/2005/8/layout/list1"/>
    <dgm:cxn modelId="{2634C51F-9692-4AD1-B4DA-CECE0166EDB9}" srcId="{8BB7680A-E1F0-4105-95A1-5811F0316150}" destId="{93A3C203-C52B-4BE3-8B36-6E03D2645F73}" srcOrd="0" destOrd="0" parTransId="{E0FA901D-576E-4CDA-AE16-DB07006F5B6D}" sibTransId="{1734A63E-B9D2-42C0-9B86-FCECD63474DA}"/>
    <dgm:cxn modelId="{EB2351CA-4F7C-4271-A294-38D044639258}" srcId="{40C3E3AA-23ED-4AC5-978B-D1BC3545095D}" destId="{8BB7680A-E1F0-4105-95A1-5811F0316150}" srcOrd="1" destOrd="0" parTransId="{1B638F04-86A0-4853-99F9-486B689C8267}" sibTransId="{7EE68217-F99A-4D68-92E8-6450A6615749}"/>
    <dgm:cxn modelId="{34F25CFF-394F-4FA3-9121-E38CDC499D51}" type="presOf" srcId="{239F3398-2424-4C82-8524-F5270A89F412}" destId="{1C6F8CBC-51C9-432B-A173-B3F9B996F87A}" srcOrd="0" destOrd="0" presId="urn:microsoft.com/office/officeart/2005/8/layout/list1"/>
    <dgm:cxn modelId="{407FFDE7-7C72-4701-B183-32B9C78A475D}" type="presOf" srcId="{BCD4B343-8360-4F7B-8731-5E66737A2B9C}" destId="{22D3C4C5-34B5-4D81-82A5-64279752E08C}" srcOrd="1" destOrd="0" presId="urn:microsoft.com/office/officeart/2005/8/layout/list1"/>
    <dgm:cxn modelId="{B48DEED7-A2C8-436D-869A-2F4F6B37263A}" type="presOf" srcId="{8BB7680A-E1F0-4105-95A1-5811F0316150}" destId="{72D9E17A-7266-4E5A-8A3F-91F0B8189466}" srcOrd="0" destOrd="0" presId="urn:microsoft.com/office/officeart/2005/8/layout/list1"/>
    <dgm:cxn modelId="{81D22A04-B10A-4601-8747-75AD736D0648}" srcId="{40C3E3AA-23ED-4AC5-978B-D1BC3545095D}" destId="{BCD4B343-8360-4F7B-8731-5E66737A2B9C}" srcOrd="0" destOrd="0" parTransId="{7A5B6C8A-2796-47CB-87D3-AFE2F0EE5853}" sibTransId="{5C21C82A-BE4B-49B7-9A8D-514B338778D5}"/>
    <dgm:cxn modelId="{65FDA4C5-1CA7-4BCF-9D14-A855158E1A87}" srcId="{BCD4B343-8360-4F7B-8731-5E66737A2B9C}" destId="{7A6227E4-A0F2-49D1-8CAA-8E8D886EB70E}" srcOrd="1" destOrd="0" parTransId="{12BA6306-0988-4BE9-A5DC-A81C834D965F}" sibTransId="{2B7DE241-1F7E-417F-99F4-917753D112E4}"/>
    <dgm:cxn modelId="{4A9965B1-C6DF-4675-936A-49E4A4B068EB}" type="presOf" srcId="{7A6227E4-A0F2-49D1-8CAA-8E8D886EB70E}" destId="{1C6F8CBC-51C9-432B-A173-B3F9B996F87A}" srcOrd="0" destOrd="1" presId="urn:microsoft.com/office/officeart/2005/8/layout/list1"/>
    <dgm:cxn modelId="{F7367130-128E-46B3-AFE1-0AF771A680A9}" type="presOf" srcId="{8BB7680A-E1F0-4105-95A1-5811F0316150}" destId="{EA7A18EB-C78B-4AB0-9104-ABBE2AA7D326}" srcOrd="1" destOrd="0" presId="urn:microsoft.com/office/officeart/2005/8/layout/list1"/>
    <dgm:cxn modelId="{7C230E67-A693-4955-9380-85368E09546E}" type="presOf" srcId="{93A3C203-C52B-4BE3-8B36-6E03D2645F73}" destId="{B96359FC-72DB-4622-B647-4D41F4E05DE6}" srcOrd="0" destOrd="0" presId="urn:microsoft.com/office/officeart/2005/8/layout/list1"/>
    <dgm:cxn modelId="{49927897-0F47-4F3A-BD7E-EC52E90C42FD}" type="presOf" srcId="{C88D3FFA-06CB-45DB-A196-7E734489F39F}" destId="{B96359FC-72DB-4622-B647-4D41F4E05DE6}" srcOrd="0" destOrd="1" presId="urn:microsoft.com/office/officeart/2005/8/layout/list1"/>
    <dgm:cxn modelId="{8A637CC6-E5DA-4A75-9634-47081A27C881}" type="presParOf" srcId="{20137998-B8E4-4901-9157-06411A3BBCFC}" destId="{760341B9-DA8C-40C9-B079-79D946582F41}" srcOrd="0" destOrd="0" presId="urn:microsoft.com/office/officeart/2005/8/layout/list1"/>
    <dgm:cxn modelId="{052E9DA4-4BC1-4952-8A0B-510F1C95C69B}" type="presParOf" srcId="{760341B9-DA8C-40C9-B079-79D946582F41}" destId="{F9300AF3-5E40-48E2-87AF-585A59DD1ED7}" srcOrd="0" destOrd="0" presId="urn:microsoft.com/office/officeart/2005/8/layout/list1"/>
    <dgm:cxn modelId="{1B82A3E0-9F51-4AC2-9553-97639AC24132}" type="presParOf" srcId="{760341B9-DA8C-40C9-B079-79D946582F41}" destId="{22D3C4C5-34B5-4D81-82A5-64279752E08C}" srcOrd="1" destOrd="0" presId="urn:microsoft.com/office/officeart/2005/8/layout/list1"/>
    <dgm:cxn modelId="{185B8627-4BDE-4A80-8236-B1C9495E2E98}" type="presParOf" srcId="{20137998-B8E4-4901-9157-06411A3BBCFC}" destId="{4B12FB6B-617A-475A-9C83-0C6E085E0654}" srcOrd="1" destOrd="0" presId="urn:microsoft.com/office/officeart/2005/8/layout/list1"/>
    <dgm:cxn modelId="{5A148B52-4B01-40EB-B490-1DB4AFC03D78}" type="presParOf" srcId="{20137998-B8E4-4901-9157-06411A3BBCFC}" destId="{1C6F8CBC-51C9-432B-A173-B3F9B996F87A}" srcOrd="2" destOrd="0" presId="urn:microsoft.com/office/officeart/2005/8/layout/list1"/>
    <dgm:cxn modelId="{7BC52BBA-66FB-4152-8CBC-0D35134008E8}" type="presParOf" srcId="{20137998-B8E4-4901-9157-06411A3BBCFC}" destId="{3A516319-2018-4821-9730-1685C5CF7CA0}" srcOrd="3" destOrd="0" presId="urn:microsoft.com/office/officeart/2005/8/layout/list1"/>
    <dgm:cxn modelId="{547102F5-A21C-4B12-BC37-E66E7A1BF128}" type="presParOf" srcId="{20137998-B8E4-4901-9157-06411A3BBCFC}" destId="{16582911-F240-4BF6-ADDA-FCFAC07E7DA7}" srcOrd="4" destOrd="0" presId="urn:microsoft.com/office/officeart/2005/8/layout/list1"/>
    <dgm:cxn modelId="{8C7043FF-1FB5-4178-B205-20D2360B0650}" type="presParOf" srcId="{16582911-F240-4BF6-ADDA-FCFAC07E7DA7}" destId="{72D9E17A-7266-4E5A-8A3F-91F0B8189466}" srcOrd="0" destOrd="0" presId="urn:microsoft.com/office/officeart/2005/8/layout/list1"/>
    <dgm:cxn modelId="{FDBE8882-93DC-47A0-8F2A-A54EB3FF9350}" type="presParOf" srcId="{16582911-F240-4BF6-ADDA-FCFAC07E7DA7}" destId="{EA7A18EB-C78B-4AB0-9104-ABBE2AA7D326}" srcOrd="1" destOrd="0" presId="urn:microsoft.com/office/officeart/2005/8/layout/list1"/>
    <dgm:cxn modelId="{A3EE99C9-F788-4346-AE9C-C59560BD203E}" type="presParOf" srcId="{20137998-B8E4-4901-9157-06411A3BBCFC}" destId="{CB708ECC-4891-481F-BB51-7A85B735DC75}" srcOrd="5" destOrd="0" presId="urn:microsoft.com/office/officeart/2005/8/layout/list1"/>
    <dgm:cxn modelId="{DF78E5BB-B30B-4227-AD4B-DEEB3AD1A5B5}" type="presParOf" srcId="{20137998-B8E4-4901-9157-06411A3BBCFC}" destId="{B96359FC-72DB-4622-B647-4D41F4E05DE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0C3E3AA-23ED-4AC5-978B-D1BC3545095D}" type="doc">
      <dgm:prSet loTypeId="urn:microsoft.com/office/officeart/2005/8/layout/list1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BCD4B343-8360-4F7B-8731-5E66737A2B9C}">
      <dgm:prSet phldrT="[文本]" custT="1"/>
      <dgm:spPr/>
      <dgm:t>
        <a:bodyPr/>
        <a:lstStyle/>
        <a:p>
          <a:r>
            <a:rPr lang="zh-CN" altLang="en-US" sz="2400" dirty="0" smtClean="0"/>
            <a:t>记录用户访问行为</a:t>
          </a:r>
          <a:endParaRPr lang="zh-CN" altLang="en-US" sz="2400" dirty="0"/>
        </a:p>
      </dgm:t>
    </dgm:pt>
    <dgm:pt modelId="{7A5B6C8A-2796-47CB-87D3-AFE2F0EE5853}" type="parTrans" cxnId="{81D22A04-B10A-4601-8747-75AD736D0648}">
      <dgm:prSet/>
      <dgm:spPr/>
      <dgm:t>
        <a:bodyPr/>
        <a:lstStyle/>
        <a:p>
          <a:endParaRPr lang="zh-CN" altLang="en-US"/>
        </a:p>
      </dgm:t>
    </dgm:pt>
    <dgm:pt modelId="{5C21C82A-BE4B-49B7-9A8D-514B338778D5}" type="sibTrans" cxnId="{81D22A04-B10A-4601-8747-75AD736D0648}">
      <dgm:prSet/>
      <dgm:spPr/>
      <dgm:t>
        <a:bodyPr/>
        <a:lstStyle/>
        <a:p>
          <a:endParaRPr lang="zh-CN" altLang="en-US"/>
        </a:p>
      </dgm:t>
    </dgm:pt>
    <dgm:pt modelId="{8BB7680A-E1F0-4105-95A1-5811F0316150}">
      <dgm:prSet phldrT="[文本]" custT="1"/>
      <dgm:spPr/>
      <dgm:t>
        <a:bodyPr/>
        <a:lstStyle/>
        <a:p>
          <a:r>
            <a:rPr lang="zh-CN" altLang="en-US" sz="2400" dirty="0" smtClean="0"/>
            <a:t>记录权限服务器运行情况</a:t>
          </a:r>
          <a:endParaRPr lang="zh-CN" altLang="en-US" sz="2400" dirty="0"/>
        </a:p>
      </dgm:t>
    </dgm:pt>
    <dgm:pt modelId="{1B638F04-86A0-4853-99F9-486B689C8267}" type="parTrans" cxnId="{EB2351CA-4F7C-4271-A294-38D044639258}">
      <dgm:prSet/>
      <dgm:spPr/>
      <dgm:t>
        <a:bodyPr/>
        <a:lstStyle/>
        <a:p>
          <a:endParaRPr lang="zh-CN" altLang="en-US"/>
        </a:p>
      </dgm:t>
    </dgm:pt>
    <dgm:pt modelId="{7EE68217-F99A-4D68-92E8-6450A6615749}" type="sibTrans" cxnId="{EB2351CA-4F7C-4271-A294-38D044639258}">
      <dgm:prSet/>
      <dgm:spPr/>
      <dgm:t>
        <a:bodyPr/>
        <a:lstStyle/>
        <a:p>
          <a:endParaRPr lang="zh-CN" altLang="en-US"/>
        </a:p>
      </dgm:t>
    </dgm:pt>
    <dgm:pt modelId="{239F3398-2424-4C82-8524-F5270A89F412}">
      <dgm:prSet custT="1"/>
      <dgm:spPr/>
      <dgm:t>
        <a:bodyPr/>
        <a:lstStyle/>
        <a:p>
          <a:pPr rtl="0"/>
          <a:r>
            <a:rPr lang="zh-CN" altLang="en-US" sz="2200" dirty="0" smtClean="0"/>
            <a:t>管理员管理行为；</a:t>
          </a:r>
          <a:endParaRPr lang="zh-CN" altLang="en-US" sz="2200" dirty="0"/>
        </a:p>
      </dgm:t>
    </dgm:pt>
    <dgm:pt modelId="{EE66C24D-32E3-4D6B-A92F-D936E52747B8}" type="parTrans" cxnId="{5D32DA56-EF67-4186-8BA2-900346F6BA82}">
      <dgm:prSet/>
      <dgm:spPr/>
      <dgm:t>
        <a:bodyPr/>
        <a:lstStyle/>
        <a:p>
          <a:endParaRPr lang="zh-CN" altLang="en-US"/>
        </a:p>
      </dgm:t>
    </dgm:pt>
    <dgm:pt modelId="{458B0112-9B1F-4E1E-9DA8-6260029205BE}" type="sibTrans" cxnId="{5D32DA56-EF67-4186-8BA2-900346F6BA82}">
      <dgm:prSet/>
      <dgm:spPr/>
      <dgm:t>
        <a:bodyPr/>
        <a:lstStyle/>
        <a:p>
          <a:endParaRPr lang="zh-CN" altLang="en-US"/>
        </a:p>
      </dgm:t>
    </dgm:pt>
    <dgm:pt modelId="{93A3C203-C52B-4BE3-8B36-6E03D2645F73}">
      <dgm:prSet custT="1"/>
      <dgm:spPr/>
      <dgm:t>
        <a:bodyPr/>
        <a:lstStyle/>
        <a:p>
          <a:r>
            <a:rPr lang="zh-CN" altLang="en-US" sz="2200" dirty="0" smtClean="0"/>
            <a:t>连接；</a:t>
          </a:r>
          <a:endParaRPr lang="zh-CN" altLang="en-US" sz="2200" dirty="0"/>
        </a:p>
      </dgm:t>
    </dgm:pt>
    <dgm:pt modelId="{E0FA901D-576E-4CDA-AE16-DB07006F5B6D}" type="parTrans" cxnId="{2634C51F-9692-4AD1-B4DA-CECE0166EDB9}">
      <dgm:prSet/>
      <dgm:spPr/>
      <dgm:t>
        <a:bodyPr/>
        <a:lstStyle/>
        <a:p>
          <a:endParaRPr lang="zh-CN" altLang="en-US"/>
        </a:p>
      </dgm:t>
    </dgm:pt>
    <dgm:pt modelId="{1734A63E-B9D2-42C0-9B86-FCECD63474DA}" type="sibTrans" cxnId="{2634C51F-9692-4AD1-B4DA-CECE0166EDB9}">
      <dgm:prSet/>
      <dgm:spPr/>
      <dgm:t>
        <a:bodyPr/>
        <a:lstStyle/>
        <a:p>
          <a:endParaRPr lang="zh-CN" altLang="en-US"/>
        </a:p>
      </dgm:t>
    </dgm:pt>
    <dgm:pt modelId="{FA88A556-14B9-48E9-9036-529AB0F3AA2D}">
      <dgm:prSet custT="1"/>
      <dgm:spPr/>
      <dgm:t>
        <a:bodyPr/>
        <a:lstStyle/>
        <a:p>
          <a:pPr rtl="0"/>
          <a:r>
            <a:rPr lang="zh-CN" altLang="en-US" sz="2200" dirty="0" smtClean="0"/>
            <a:t>管理员登录登出行为；</a:t>
          </a:r>
          <a:endParaRPr lang="zh-CN" altLang="en-US" sz="2200" dirty="0"/>
        </a:p>
      </dgm:t>
    </dgm:pt>
    <dgm:pt modelId="{8DF377DF-754F-495C-9825-3BBDDBA6416E}" type="parTrans" cxnId="{AD28BC68-8778-47D9-971F-8A5ECAEA3D27}">
      <dgm:prSet/>
      <dgm:spPr/>
      <dgm:t>
        <a:bodyPr/>
        <a:lstStyle/>
        <a:p>
          <a:endParaRPr lang="zh-CN" altLang="en-US"/>
        </a:p>
      </dgm:t>
    </dgm:pt>
    <dgm:pt modelId="{5EB71DB7-CAA6-471D-8926-02A6950B5EF3}" type="sibTrans" cxnId="{AD28BC68-8778-47D9-971F-8A5ECAEA3D27}">
      <dgm:prSet/>
      <dgm:spPr/>
      <dgm:t>
        <a:bodyPr/>
        <a:lstStyle/>
        <a:p>
          <a:endParaRPr lang="zh-CN" altLang="en-US"/>
        </a:p>
      </dgm:t>
    </dgm:pt>
    <dgm:pt modelId="{86C1B7BE-BA8A-4CA4-BE9E-31580A8EFA4A}">
      <dgm:prSet custT="1"/>
      <dgm:spPr/>
      <dgm:t>
        <a:bodyPr/>
        <a:lstStyle/>
        <a:p>
          <a:pPr rtl="0"/>
          <a:r>
            <a:rPr lang="zh-CN" altLang="en-US" sz="2200" dirty="0" smtClean="0"/>
            <a:t>用户访问行为；</a:t>
          </a:r>
          <a:endParaRPr lang="zh-CN" altLang="en-US" sz="2200" dirty="0"/>
        </a:p>
      </dgm:t>
    </dgm:pt>
    <dgm:pt modelId="{9D05A068-35EE-4F8A-920E-C1D294D4F95F}" type="parTrans" cxnId="{738769A4-30AF-4A30-BAC5-39C1553602AC}">
      <dgm:prSet/>
      <dgm:spPr/>
      <dgm:t>
        <a:bodyPr/>
        <a:lstStyle/>
        <a:p>
          <a:endParaRPr lang="zh-CN" altLang="en-US"/>
        </a:p>
      </dgm:t>
    </dgm:pt>
    <dgm:pt modelId="{33E995AE-E049-4CBC-BB4A-D6BDDAFB24CA}" type="sibTrans" cxnId="{738769A4-30AF-4A30-BAC5-39C1553602AC}">
      <dgm:prSet/>
      <dgm:spPr/>
      <dgm:t>
        <a:bodyPr/>
        <a:lstStyle/>
        <a:p>
          <a:endParaRPr lang="zh-CN" altLang="en-US"/>
        </a:p>
      </dgm:t>
    </dgm:pt>
    <dgm:pt modelId="{D1526C53-9E70-4823-973E-0892A5A0FE8A}">
      <dgm:prSet custT="1"/>
      <dgm:spPr/>
      <dgm:t>
        <a:bodyPr/>
        <a:lstStyle/>
        <a:p>
          <a:pPr rtl="0"/>
          <a:r>
            <a:rPr lang="zh-CN" altLang="en-US" sz="2200" dirty="0" smtClean="0"/>
            <a:t>用户认证行为。</a:t>
          </a:r>
          <a:endParaRPr lang="zh-CN" altLang="en-US" sz="2200" dirty="0"/>
        </a:p>
      </dgm:t>
    </dgm:pt>
    <dgm:pt modelId="{27165011-63EB-4966-A65A-5F4E5A8B6952}" type="parTrans" cxnId="{37C4A46D-354A-42EA-A043-021BC8326A1C}">
      <dgm:prSet/>
      <dgm:spPr/>
      <dgm:t>
        <a:bodyPr/>
        <a:lstStyle/>
        <a:p>
          <a:endParaRPr lang="zh-CN" altLang="en-US"/>
        </a:p>
      </dgm:t>
    </dgm:pt>
    <dgm:pt modelId="{F12F26B4-F7BA-4B37-8169-443CFC5DD92D}" type="sibTrans" cxnId="{37C4A46D-354A-42EA-A043-021BC8326A1C}">
      <dgm:prSet/>
      <dgm:spPr/>
      <dgm:t>
        <a:bodyPr/>
        <a:lstStyle/>
        <a:p>
          <a:endParaRPr lang="zh-CN" altLang="en-US"/>
        </a:p>
      </dgm:t>
    </dgm:pt>
    <dgm:pt modelId="{98FBC9BB-3CB7-4CEB-B2BC-D28D1587E0F1}">
      <dgm:prSet custT="1"/>
      <dgm:spPr/>
      <dgm:t>
        <a:bodyPr/>
        <a:lstStyle/>
        <a:p>
          <a:r>
            <a:rPr lang="zh-CN" altLang="en-US" sz="2200" dirty="0" smtClean="0"/>
            <a:t>网络异常。</a:t>
          </a:r>
          <a:endParaRPr lang="zh-CN" altLang="en-US" sz="2200" dirty="0"/>
        </a:p>
      </dgm:t>
    </dgm:pt>
    <dgm:pt modelId="{95F88CB0-8F8B-4D12-ACB5-3A960636D4BE}" type="parTrans" cxnId="{0045A207-36B5-47DF-9CA4-A0876AAEA37C}">
      <dgm:prSet/>
      <dgm:spPr/>
      <dgm:t>
        <a:bodyPr/>
        <a:lstStyle/>
        <a:p>
          <a:endParaRPr lang="zh-CN" altLang="en-US"/>
        </a:p>
      </dgm:t>
    </dgm:pt>
    <dgm:pt modelId="{744CA4AD-3891-416F-84B0-C905EEF9F19B}" type="sibTrans" cxnId="{0045A207-36B5-47DF-9CA4-A0876AAEA37C}">
      <dgm:prSet/>
      <dgm:spPr/>
      <dgm:t>
        <a:bodyPr/>
        <a:lstStyle/>
        <a:p>
          <a:endParaRPr lang="zh-CN" altLang="en-US"/>
        </a:p>
      </dgm:t>
    </dgm:pt>
    <dgm:pt modelId="{20137998-B8E4-4901-9157-06411A3BBCFC}" type="pres">
      <dgm:prSet presAssocID="{40C3E3AA-23ED-4AC5-978B-D1BC3545095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60341B9-DA8C-40C9-B079-79D946582F41}" type="pres">
      <dgm:prSet presAssocID="{BCD4B343-8360-4F7B-8731-5E66737A2B9C}" presName="parentLin" presStyleCnt="0"/>
      <dgm:spPr/>
      <dgm:t>
        <a:bodyPr/>
        <a:lstStyle/>
        <a:p>
          <a:endParaRPr lang="zh-CN" altLang="en-US"/>
        </a:p>
      </dgm:t>
    </dgm:pt>
    <dgm:pt modelId="{F9300AF3-5E40-48E2-87AF-585A59DD1ED7}" type="pres">
      <dgm:prSet presAssocID="{BCD4B343-8360-4F7B-8731-5E66737A2B9C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22D3C4C5-34B5-4D81-82A5-64279752E08C}" type="pres">
      <dgm:prSet presAssocID="{BCD4B343-8360-4F7B-8731-5E66737A2B9C}" presName="parentText" presStyleLbl="node1" presStyleIdx="0" presStyleCnt="2" custScaleX="11276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12FB6B-617A-475A-9C83-0C6E085E0654}" type="pres">
      <dgm:prSet presAssocID="{BCD4B343-8360-4F7B-8731-5E66737A2B9C}" presName="negativeSpace" presStyleCnt="0"/>
      <dgm:spPr/>
      <dgm:t>
        <a:bodyPr/>
        <a:lstStyle/>
        <a:p>
          <a:endParaRPr lang="zh-CN" altLang="en-US"/>
        </a:p>
      </dgm:t>
    </dgm:pt>
    <dgm:pt modelId="{1C6F8CBC-51C9-432B-A173-B3F9B996F87A}" type="pres">
      <dgm:prSet presAssocID="{BCD4B343-8360-4F7B-8731-5E66737A2B9C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516319-2018-4821-9730-1685C5CF7CA0}" type="pres">
      <dgm:prSet presAssocID="{5C21C82A-BE4B-49B7-9A8D-514B338778D5}" presName="spaceBetweenRectangles" presStyleCnt="0"/>
      <dgm:spPr/>
      <dgm:t>
        <a:bodyPr/>
        <a:lstStyle/>
        <a:p>
          <a:endParaRPr lang="zh-CN" altLang="en-US"/>
        </a:p>
      </dgm:t>
    </dgm:pt>
    <dgm:pt modelId="{16582911-F240-4BF6-ADDA-FCFAC07E7DA7}" type="pres">
      <dgm:prSet presAssocID="{8BB7680A-E1F0-4105-95A1-5811F0316150}" presName="parentLin" presStyleCnt="0"/>
      <dgm:spPr/>
      <dgm:t>
        <a:bodyPr/>
        <a:lstStyle/>
        <a:p>
          <a:endParaRPr lang="zh-CN" altLang="en-US"/>
        </a:p>
      </dgm:t>
    </dgm:pt>
    <dgm:pt modelId="{72D9E17A-7266-4E5A-8A3F-91F0B8189466}" type="pres">
      <dgm:prSet presAssocID="{8BB7680A-E1F0-4105-95A1-5811F0316150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EA7A18EB-C78B-4AB0-9104-ABBE2AA7D326}" type="pres">
      <dgm:prSet presAssocID="{8BB7680A-E1F0-4105-95A1-5811F0316150}" presName="parentText" presStyleLbl="node1" presStyleIdx="1" presStyleCnt="2" custScaleX="11549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708ECC-4891-481F-BB51-7A85B735DC75}" type="pres">
      <dgm:prSet presAssocID="{8BB7680A-E1F0-4105-95A1-5811F0316150}" presName="negativeSpace" presStyleCnt="0"/>
      <dgm:spPr/>
      <dgm:t>
        <a:bodyPr/>
        <a:lstStyle/>
        <a:p>
          <a:endParaRPr lang="zh-CN" altLang="en-US"/>
        </a:p>
      </dgm:t>
    </dgm:pt>
    <dgm:pt modelId="{B96359FC-72DB-4622-B647-4D41F4E05DE6}" type="pres">
      <dgm:prSet presAssocID="{8BB7680A-E1F0-4105-95A1-5811F0316150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045A207-36B5-47DF-9CA4-A0876AAEA37C}" srcId="{8BB7680A-E1F0-4105-95A1-5811F0316150}" destId="{98FBC9BB-3CB7-4CEB-B2BC-D28D1587E0F1}" srcOrd="1" destOrd="0" parTransId="{95F88CB0-8F8B-4D12-ACB5-3A960636D4BE}" sibTransId="{744CA4AD-3891-416F-84B0-C905EEF9F19B}"/>
    <dgm:cxn modelId="{1D863DD0-F25C-4F3A-904D-3303297FBFE0}" type="presOf" srcId="{8BB7680A-E1F0-4105-95A1-5811F0316150}" destId="{72D9E17A-7266-4E5A-8A3F-91F0B8189466}" srcOrd="0" destOrd="0" presId="urn:microsoft.com/office/officeart/2005/8/layout/list1"/>
    <dgm:cxn modelId="{738769A4-30AF-4A30-BAC5-39C1553602AC}" srcId="{BCD4B343-8360-4F7B-8731-5E66737A2B9C}" destId="{86C1B7BE-BA8A-4CA4-BE9E-31580A8EFA4A}" srcOrd="2" destOrd="0" parTransId="{9D05A068-35EE-4F8A-920E-C1D294D4F95F}" sibTransId="{33E995AE-E049-4CBC-BB4A-D6BDDAFB24CA}"/>
    <dgm:cxn modelId="{7360E488-43DB-4A4D-943B-AF7EA547F4E8}" type="presOf" srcId="{239F3398-2424-4C82-8524-F5270A89F412}" destId="{1C6F8CBC-51C9-432B-A173-B3F9B996F87A}" srcOrd="0" destOrd="0" presId="urn:microsoft.com/office/officeart/2005/8/layout/list1"/>
    <dgm:cxn modelId="{5D32DA56-EF67-4186-8BA2-900346F6BA82}" srcId="{BCD4B343-8360-4F7B-8731-5E66737A2B9C}" destId="{239F3398-2424-4C82-8524-F5270A89F412}" srcOrd="0" destOrd="0" parTransId="{EE66C24D-32E3-4D6B-A92F-D936E52747B8}" sibTransId="{458B0112-9B1F-4E1E-9DA8-6260029205BE}"/>
    <dgm:cxn modelId="{AD28BC68-8778-47D9-971F-8A5ECAEA3D27}" srcId="{BCD4B343-8360-4F7B-8731-5E66737A2B9C}" destId="{FA88A556-14B9-48E9-9036-529AB0F3AA2D}" srcOrd="1" destOrd="0" parTransId="{8DF377DF-754F-495C-9825-3BBDDBA6416E}" sibTransId="{5EB71DB7-CAA6-471D-8926-02A6950B5EF3}"/>
    <dgm:cxn modelId="{2DA32E48-E8A7-425A-8586-A795A4B8C2A9}" type="presOf" srcId="{8BB7680A-E1F0-4105-95A1-5811F0316150}" destId="{EA7A18EB-C78B-4AB0-9104-ABBE2AA7D326}" srcOrd="1" destOrd="0" presId="urn:microsoft.com/office/officeart/2005/8/layout/list1"/>
    <dgm:cxn modelId="{5F828356-52AF-4ABD-AEE2-FAA28ABF963E}" type="presOf" srcId="{D1526C53-9E70-4823-973E-0892A5A0FE8A}" destId="{1C6F8CBC-51C9-432B-A173-B3F9B996F87A}" srcOrd="0" destOrd="3" presId="urn:microsoft.com/office/officeart/2005/8/layout/list1"/>
    <dgm:cxn modelId="{2634C51F-9692-4AD1-B4DA-CECE0166EDB9}" srcId="{8BB7680A-E1F0-4105-95A1-5811F0316150}" destId="{93A3C203-C52B-4BE3-8B36-6E03D2645F73}" srcOrd="0" destOrd="0" parTransId="{E0FA901D-576E-4CDA-AE16-DB07006F5B6D}" sibTransId="{1734A63E-B9D2-42C0-9B86-FCECD63474DA}"/>
    <dgm:cxn modelId="{E13349D1-054A-40CF-89D5-FB17996B7A9F}" type="presOf" srcId="{BCD4B343-8360-4F7B-8731-5E66737A2B9C}" destId="{F9300AF3-5E40-48E2-87AF-585A59DD1ED7}" srcOrd="0" destOrd="0" presId="urn:microsoft.com/office/officeart/2005/8/layout/list1"/>
    <dgm:cxn modelId="{EB2351CA-4F7C-4271-A294-38D044639258}" srcId="{40C3E3AA-23ED-4AC5-978B-D1BC3545095D}" destId="{8BB7680A-E1F0-4105-95A1-5811F0316150}" srcOrd="1" destOrd="0" parTransId="{1B638F04-86A0-4853-99F9-486B689C8267}" sibTransId="{7EE68217-F99A-4D68-92E8-6450A6615749}"/>
    <dgm:cxn modelId="{3DC3605D-E57F-4C25-9378-AE7F4DB6F344}" type="presOf" srcId="{93A3C203-C52B-4BE3-8B36-6E03D2645F73}" destId="{B96359FC-72DB-4622-B647-4D41F4E05DE6}" srcOrd="0" destOrd="0" presId="urn:microsoft.com/office/officeart/2005/8/layout/list1"/>
    <dgm:cxn modelId="{21C485C6-6015-4667-B002-994F82288BC2}" type="presOf" srcId="{98FBC9BB-3CB7-4CEB-B2BC-D28D1587E0F1}" destId="{B96359FC-72DB-4622-B647-4D41F4E05DE6}" srcOrd="0" destOrd="1" presId="urn:microsoft.com/office/officeart/2005/8/layout/list1"/>
    <dgm:cxn modelId="{463935A5-BD52-487A-9DEC-DDDF6F6D93D7}" type="presOf" srcId="{40C3E3AA-23ED-4AC5-978B-D1BC3545095D}" destId="{20137998-B8E4-4901-9157-06411A3BBCFC}" srcOrd="0" destOrd="0" presId="urn:microsoft.com/office/officeart/2005/8/layout/list1"/>
    <dgm:cxn modelId="{DDD5AC54-7A8D-4C25-957F-C09967A8EC2E}" type="presOf" srcId="{FA88A556-14B9-48E9-9036-529AB0F3AA2D}" destId="{1C6F8CBC-51C9-432B-A173-B3F9B996F87A}" srcOrd="0" destOrd="1" presId="urn:microsoft.com/office/officeart/2005/8/layout/list1"/>
    <dgm:cxn modelId="{81D22A04-B10A-4601-8747-75AD736D0648}" srcId="{40C3E3AA-23ED-4AC5-978B-D1BC3545095D}" destId="{BCD4B343-8360-4F7B-8731-5E66737A2B9C}" srcOrd="0" destOrd="0" parTransId="{7A5B6C8A-2796-47CB-87D3-AFE2F0EE5853}" sibTransId="{5C21C82A-BE4B-49B7-9A8D-514B338778D5}"/>
    <dgm:cxn modelId="{FA505E64-391D-453C-BBC6-54AF8198F187}" type="presOf" srcId="{BCD4B343-8360-4F7B-8731-5E66737A2B9C}" destId="{22D3C4C5-34B5-4D81-82A5-64279752E08C}" srcOrd="1" destOrd="0" presId="urn:microsoft.com/office/officeart/2005/8/layout/list1"/>
    <dgm:cxn modelId="{37C4A46D-354A-42EA-A043-021BC8326A1C}" srcId="{BCD4B343-8360-4F7B-8731-5E66737A2B9C}" destId="{D1526C53-9E70-4823-973E-0892A5A0FE8A}" srcOrd="3" destOrd="0" parTransId="{27165011-63EB-4966-A65A-5F4E5A8B6952}" sibTransId="{F12F26B4-F7BA-4B37-8169-443CFC5DD92D}"/>
    <dgm:cxn modelId="{062F92EB-62C8-4CB2-A3F8-AD50E5DD282B}" type="presOf" srcId="{86C1B7BE-BA8A-4CA4-BE9E-31580A8EFA4A}" destId="{1C6F8CBC-51C9-432B-A173-B3F9B996F87A}" srcOrd="0" destOrd="2" presId="urn:microsoft.com/office/officeart/2005/8/layout/list1"/>
    <dgm:cxn modelId="{40AED91D-9B6E-4250-8DEE-4AFEE59F7DC9}" type="presParOf" srcId="{20137998-B8E4-4901-9157-06411A3BBCFC}" destId="{760341B9-DA8C-40C9-B079-79D946582F41}" srcOrd="0" destOrd="0" presId="urn:microsoft.com/office/officeart/2005/8/layout/list1"/>
    <dgm:cxn modelId="{C67300FB-6166-4E98-B0C3-10F53DB2F745}" type="presParOf" srcId="{760341B9-DA8C-40C9-B079-79D946582F41}" destId="{F9300AF3-5E40-48E2-87AF-585A59DD1ED7}" srcOrd="0" destOrd="0" presId="urn:microsoft.com/office/officeart/2005/8/layout/list1"/>
    <dgm:cxn modelId="{242C1766-D6D0-4230-BB2A-67E64486FBD4}" type="presParOf" srcId="{760341B9-DA8C-40C9-B079-79D946582F41}" destId="{22D3C4C5-34B5-4D81-82A5-64279752E08C}" srcOrd="1" destOrd="0" presId="urn:microsoft.com/office/officeart/2005/8/layout/list1"/>
    <dgm:cxn modelId="{ED0BBF06-FBB4-40E3-ABEB-762768730F69}" type="presParOf" srcId="{20137998-B8E4-4901-9157-06411A3BBCFC}" destId="{4B12FB6B-617A-475A-9C83-0C6E085E0654}" srcOrd="1" destOrd="0" presId="urn:microsoft.com/office/officeart/2005/8/layout/list1"/>
    <dgm:cxn modelId="{72759E7D-A234-493E-963F-383227DD0E54}" type="presParOf" srcId="{20137998-B8E4-4901-9157-06411A3BBCFC}" destId="{1C6F8CBC-51C9-432B-A173-B3F9B996F87A}" srcOrd="2" destOrd="0" presId="urn:microsoft.com/office/officeart/2005/8/layout/list1"/>
    <dgm:cxn modelId="{0D18EE57-CB8A-4B9A-8114-54340FC0B702}" type="presParOf" srcId="{20137998-B8E4-4901-9157-06411A3BBCFC}" destId="{3A516319-2018-4821-9730-1685C5CF7CA0}" srcOrd="3" destOrd="0" presId="urn:microsoft.com/office/officeart/2005/8/layout/list1"/>
    <dgm:cxn modelId="{5CB8C31D-84E2-4305-8F01-8E91E064F576}" type="presParOf" srcId="{20137998-B8E4-4901-9157-06411A3BBCFC}" destId="{16582911-F240-4BF6-ADDA-FCFAC07E7DA7}" srcOrd="4" destOrd="0" presId="urn:microsoft.com/office/officeart/2005/8/layout/list1"/>
    <dgm:cxn modelId="{C0243809-E9D0-4077-9798-03D2111A25EF}" type="presParOf" srcId="{16582911-F240-4BF6-ADDA-FCFAC07E7DA7}" destId="{72D9E17A-7266-4E5A-8A3F-91F0B8189466}" srcOrd="0" destOrd="0" presId="urn:microsoft.com/office/officeart/2005/8/layout/list1"/>
    <dgm:cxn modelId="{958E3E95-035E-4E6B-AB7A-FA622E21E06A}" type="presParOf" srcId="{16582911-F240-4BF6-ADDA-FCFAC07E7DA7}" destId="{EA7A18EB-C78B-4AB0-9104-ABBE2AA7D326}" srcOrd="1" destOrd="0" presId="urn:microsoft.com/office/officeart/2005/8/layout/list1"/>
    <dgm:cxn modelId="{9880EB4E-AA90-45DB-B27F-9E5E9A90497B}" type="presParOf" srcId="{20137998-B8E4-4901-9157-06411A3BBCFC}" destId="{CB708ECC-4891-481F-BB51-7A85B735DC75}" srcOrd="5" destOrd="0" presId="urn:microsoft.com/office/officeart/2005/8/layout/list1"/>
    <dgm:cxn modelId="{2CFC64E2-AA6C-418E-8632-A2A94B18BC34}" type="presParOf" srcId="{20137998-B8E4-4901-9157-06411A3BBCFC}" destId="{B96359FC-72DB-4622-B647-4D41F4E05DE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0C3E3AA-23ED-4AC5-978B-D1BC3545095D}" type="doc">
      <dgm:prSet loTypeId="urn:microsoft.com/office/officeart/2005/8/layout/list1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BCD4B343-8360-4F7B-8731-5E66737A2B9C}">
      <dgm:prSet phldrT="[文本]" custT="1"/>
      <dgm:spPr/>
      <dgm:t>
        <a:bodyPr/>
        <a:lstStyle/>
        <a:p>
          <a:r>
            <a:rPr lang="zh-CN" altLang="en-US" sz="2400" dirty="0" smtClean="0"/>
            <a:t>审计信息分析</a:t>
          </a:r>
          <a:endParaRPr lang="zh-CN" altLang="en-US" sz="2400" dirty="0"/>
        </a:p>
      </dgm:t>
    </dgm:pt>
    <dgm:pt modelId="{7A5B6C8A-2796-47CB-87D3-AFE2F0EE5853}" type="parTrans" cxnId="{81D22A04-B10A-4601-8747-75AD736D0648}">
      <dgm:prSet/>
      <dgm:spPr/>
      <dgm:t>
        <a:bodyPr/>
        <a:lstStyle/>
        <a:p>
          <a:endParaRPr lang="zh-CN" altLang="en-US"/>
        </a:p>
      </dgm:t>
    </dgm:pt>
    <dgm:pt modelId="{5C21C82A-BE4B-49B7-9A8D-514B338778D5}" type="sibTrans" cxnId="{81D22A04-B10A-4601-8747-75AD736D0648}">
      <dgm:prSet/>
      <dgm:spPr/>
      <dgm:t>
        <a:bodyPr/>
        <a:lstStyle/>
        <a:p>
          <a:endParaRPr lang="zh-CN" altLang="en-US"/>
        </a:p>
      </dgm:t>
    </dgm:pt>
    <dgm:pt modelId="{8BB7680A-E1F0-4105-95A1-5811F0316150}">
      <dgm:prSet phldrT="[文本]" custT="1"/>
      <dgm:spPr/>
      <dgm:t>
        <a:bodyPr/>
        <a:lstStyle/>
        <a:p>
          <a:r>
            <a:rPr lang="zh-CN" altLang="en-US" sz="2400" dirty="0" smtClean="0"/>
            <a:t>审计信息查询</a:t>
          </a:r>
          <a:endParaRPr lang="zh-CN" altLang="en-US" sz="2400" dirty="0"/>
        </a:p>
      </dgm:t>
    </dgm:pt>
    <dgm:pt modelId="{1B638F04-86A0-4853-99F9-486B689C8267}" type="parTrans" cxnId="{EB2351CA-4F7C-4271-A294-38D044639258}">
      <dgm:prSet/>
      <dgm:spPr/>
      <dgm:t>
        <a:bodyPr/>
        <a:lstStyle/>
        <a:p>
          <a:endParaRPr lang="zh-CN" altLang="en-US"/>
        </a:p>
      </dgm:t>
    </dgm:pt>
    <dgm:pt modelId="{7EE68217-F99A-4D68-92E8-6450A6615749}" type="sibTrans" cxnId="{EB2351CA-4F7C-4271-A294-38D044639258}">
      <dgm:prSet/>
      <dgm:spPr/>
      <dgm:t>
        <a:bodyPr/>
        <a:lstStyle/>
        <a:p>
          <a:endParaRPr lang="zh-CN" altLang="en-US"/>
        </a:p>
      </dgm:t>
    </dgm:pt>
    <dgm:pt modelId="{239F3398-2424-4C82-8524-F5270A89F412}">
      <dgm:prSet custT="1"/>
      <dgm:spPr/>
      <dgm:t>
        <a:bodyPr/>
        <a:lstStyle/>
        <a:p>
          <a:pPr rtl="0"/>
          <a:r>
            <a:rPr lang="zh-CN" altLang="en-US" sz="2200" dirty="0" smtClean="0"/>
            <a:t>分析用户访问行为；</a:t>
          </a:r>
          <a:endParaRPr lang="zh-CN" altLang="en-US" sz="2200" dirty="0"/>
        </a:p>
      </dgm:t>
    </dgm:pt>
    <dgm:pt modelId="{EE66C24D-32E3-4D6B-A92F-D936E52747B8}" type="parTrans" cxnId="{5D32DA56-EF67-4186-8BA2-900346F6BA82}">
      <dgm:prSet/>
      <dgm:spPr/>
      <dgm:t>
        <a:bodyPr/>
        <a:lstStyle/>
        <a:p>
          <a:endParaRPr lang="zh-CN" altLang="en-US"/>
        </a:p>
      </dgm:t>
    </dgm:pt>
    <dgm:pt modelId="{458B0112-9B1F-4E1E-9DA8-6260029205BE}" type="sibTrans" cxnId="{5D32DA56-EF67-4186-8BA2-900346F6BA82}">
      <dgm:prSet/>
      <dgm:spPr/>
      <dgm:t>
        <a:bodyPr/>
        <a:lstStyle/>
        <a:p>
          <a:endParaRPr lang="zh-CN" altLang="en-US"/>
        </a:p>
      </dgm:t>
    </dgm:pt>
    <dgm:pt modelId="{93A3C203-C52B-4BE3-8B36-6E03D2645F73}">
      <dgm:prSet custT="1"/>
      <dgm:spPr/>
      <dgm:t>
        <a:bodyPr/>
        <a:lstStyle/>
        <a:p>
          <a:r>
            <a:rPr lang="zh-CN" altLang="en-US" sz="2200" smtClean="0"/>
            <a:t>用户账号</a:t>
          </a:r>
          <a:r>
            <a:rPr lang="zh-CN" altLang="en-US" sz="2200" dirty="0" smtClean="0"/>
            <a:t>查询；</a:t>
          </a:r>
          <a:endParaRPr lang="zh-CN" altLang="en-US" sz="2200" dirty="0"/>
        </a:p>
      </dgm:t>
    </dgm:pt>
    <dgm:pt modelId="{E0FA901D-576E-4CDA-AE16-DB07006F5B6D}" type="parTrans" cxnId="{2634C51F-9692-4AD1-B4DA-CECE0166EDB9}">
      <dgm:prSet/>
      <dgm:spPr/>
      <dgm:t>
        <a:bodyPr/>
        <a:lstStyle/>
        <a:p>
          <a:endParaRPr lang="zh-CN" altLang="en-US"/>
        </a:p>
      </dgm:t>
    </dgm:pt>
    <dgm:pt modelId="{1734A63E-B9D2-42C0-9B86-FCECD63474DA}" type="sibTrans" cxnId="{2634C51F-9692-4AD1-B4DA-CECE0166EDB9}">
      <dgm:prSet/>
      <dgm:spPr/>
      <dgm:t>
        <a:bodyPr/>
        <a:lstStyle/>
        <a:p>
          <a:endParaRPr lang="zh-CN" altLang="en-US"/>
        </a:p>
      </dgm:t>
    </dgm:pt>
    <dgm:pt modelId="{2CECD847-02B0-461D-83B2-BBB4012A0E1A}">
      <dgm:prSet custT="1"/>
      <dgm:spPr/>
      <dgm:t>
        <a:bodyPr/>
        <a:lstStyle/>
        <a:p>
          <a:pPr rtl="0"/>
          <a:r>
            <a:rPr lang="zh-CN" altLang="en-US" sz="2200" dirty="0" smtClean="0"/>
            <a:t>分析管理员的管理员行为；</a:t>
          </a:r>
          <a:endParaRPr lang="zh-CN" altLang="en-US" sz="2200" dirty="0"/>
        </a:p>
      </dgm:t>
    </dgm:pt>
    <dgm:pt modelId="{1A011092-3214-4C15-9463-842CA64EAB4F}" type="parTrans" cxnId="{18AEF9E6-5A20-4D23-9CC0-FC4855E6071C}">
      <dgm:prSet/>
      <dgm:spPr/>
      <dgm:t>
        <a:bodyPr/>
        <a:lstStyle/>
        <a:p>
          <a:endParaRPr lang="zh-CN" altLang="en-US"/>
        </a:p>
      </dgm:t>
    </dgm:pt>
    <dgm:pt modelId="{CCB282D0-DBE9-4763-9509-28C8EC8D693C}" type="sibTrans" cxnId="{18AEF9E6-5A20-4D23-9CC0-FC4855E6071C}">
      <dgm:prSet/>
      <dgm:spPr/>
      <dgm:t>
        <a:bodyPr/>
        <a:lstStyle/>
        <a:p>
          <a:endParaRPr lang="zh-CN" altLang="en-US"/>
        </a:p>
      </dgm:t>
    </dgm:pt>
    <dgm:pt modelId="{86DEE8F7-2485-4D65-8A3E-F8B9F2599329}">
      <dgm:prSet custT="1"/>
      <dgm:spPr/>
      <dgm:t>
        <a:bodyPr/>
        <a:lstStyle/>
        <a:p>
          <a:pPr rtl="0"/>
          <a:r>
            <a:rPr lang="zh-CN" altLang="en-US" sz="2200" dirty="0" smtClean="0"/>
            <a:t>分析系统运行情况；</a:t>
          </a:r>
          <a:endParaRPr lang="zh-CN" altLang="en-US" sz="2200" dirty="0"/>
        </a:p>
      </dgm:t>
    </dgm:pt>
    <dgm:pt modelId="{CC5C22E6-C4A9-43E3-9B38-B7926961795F}" type="parTrans" cxnId="{80787662-4D0D-4E21-9E91-49023F71435B}">
      <dgm:prSet/>
      <dgm:spPr/>
      <dgm:t>
        <a:bodyPr/>
        <a:lstStyle/>
        <a:p>
          <a:endParaRPr lang="zh-CN" altLang="en-US"/>
        </a:p>
      </dgm:t>
    </dgm:pt>
    <dgm:pt modelId="{EEC205DD-860A-4654-87BE-1A32B9A86D68}" type="sibTrans" cxnId="{80787662-4D0D-4E21-9E91-49023F71435B}">
      <dgm:prSet/>
      <dgm:spPr/>
      <dgm:t>
        <a:bodyPr/>
        <a:lstStyle/>
        <a:p>
          <a:endParaRPr lang="zh-CN" altLang="en-US"/>
        </a:p>
      </dgm:t>
    </dgm:pt>
    <dgm:pt modelId="{762947B1-EB7C-4EDE-8E65-84213892AAAA}">
      <dgm:prSet custT="1"/>
      <dgm:spPr/>
      <dgm:t>
        <a:bodyPr/>
        <a:lstStyle/>
        <a:p>
          <a:pPr rtl="0"/>
          <a:r>
            <a:rPr lang="zh-CN" altLang="en-US" sz="2200" dirty="0" smtClean="0"/>
            <a:t>报表或图表展示。</a:t>
          </a:r>
          <a:endParaRPr lang="zh-CN" altLang="en-US" sz="2200" dirty="0"/>
        </a:p>
      </dgm:t>
    </dgm:pt>
    <dgm:pt modelId="{6FF568B9-675D-4D6F-B8A5-F01512CEB47F}" type="parTrans" cxnId="{90FD19D4-E3AE-4E7B-AC28-7A2C493991DD}">
      <dgm:prSet/>
      <dgm:spPr/>
      <dgm:t>
        <a:bodyPr/>
        <a:lstStyle/>
        <a:p>
          <a:endParaRPr lang="zh-CN" altLang="en-US"/>
        </a:p>
      </dgm:t>
    </dgm:pt>
    <dgm:pt modelId="{8C1E7C03-F2F1-4BE2-A394-CF5615481919}" type="sibTrans" cxnId="{90FD19D4-E3AE-4E7B-AC28-7A2C493991DD}">
      <dgm:prSet/>
      <dgm:spPr/>
      <dgm:t>
        <a:bodyPr/>
        <a:lstStyle/>
        <a:p>
          <a:endParaRPr lang="zh-CN" altLang="en-US"/>
        </a:p>
      </dgm:t>
    </dgm:pt>
    <dgm:pt modelId="{C83A2B29-9D86-45D2-935E-FB4F00151FA6}">
      <dgm:prSet custT="1"/>
      <dgm:spPr/>
      <dgm:t>
        <a:bodyPr/>
        <a:lstStyle/>
        <a:p>
          <a:r>
            <a:rPr lang="zh-CN" altLang="en-US" sz="2200" dirty="0" smtClean="0"/>
            <a:t>应用系统；</a:t>
          </a:r>
          <a:endParaRPr lang="zh-CN" altLang="en-US" sz="2200" dirty="0"/>
        </a:p>
      </dgm:t>
    </dgm:pt>
    <dgm:pt modelId="{B1EAC2ED-73E0-476F-B8F2-F0C6E186EC16}" type="parTrans" cxnId="{CE8688B8-61EF-4E57-9A3E-BD50B03D553F}">
      <dgm:prSet/>
      <dgm:spPr/>
      <dgm:t>
        <a:bodyPr/>
        <a:lstStyle/>
        <a:p>
          <a:endParaRPr lang="zh-CN" altLang="en-US"/>
        </a:p>
      </dgm:t>
    </dgm:pt>
    <dgm:pt modelId="{4E89F303-F47C-4648-82ED-9F934A46CD88}" type="sibTrans" cxnId="{CE8688B8-61EF-4E57-9A3E-BD50B03D553F}">
      <dgm:prSet/>
      <dgm:spPr/>
      <dgm:t>
        <a:bodyPr/>
        <a:lstStyle/>
        <a:p>
          <a:endParaRPr lang="zh-CN" altLang="en-US"/>
        </a:p>
      </dgm:t>
    </dgm:pt>
    <dgm:pt modelId="{A93D51F3-FEE9-403B-8937-2E0113657EA8}">
      <dgm:prSet custT="1"/>
      <dgm:spPr/>
      <dgm:t>
        <a:bodyPr/>
        <a:lstStyle/>
        <a:p>
          <a:r>
            <a:rPr lang="zh-CN" altLang="en-US" sz="2200" dirty="0" smtClean="0"/>
            <a:t>异常事件。</a:t>
          </a:r>
          <a:endParaRPr lang="zh-CN" altLang="en-US" sz="2200" dirty="0"/>
        </a:p>
      </dgm:t>
    </dgm:pt>
    <dgm:pt modelId="{C096E60E-120D-4757-81F8-17FD0F2C212D}" type="parTrans" cxnId="{D96FF88E-AED3-4E84-A58D-ACBE635BEE7A}">
      <dgm:prSet/>
      <dgm:spPr/>
      <dgm:t>
        <a:bodyPr/>
        <a:lstStyle/>
        <a:p>
          <a:endParaRPr lang="zh-CN" altLang="en-US"/>
        </a:p>
      </dgm:t>
    </dgm:pt>
    <dgm:pt modelId="{9AC17236-45DB-49E6-B5C9-BBE721D1373A}" type="sibTrans" cxnId="{D96FF88E-AED3-4E84-A58D-ACBE635BEE7A}">
      <dgm:prSet/>
      <dgm:spPr/>
      <dgm:t>
        <a:bodyPr/>
        <a:lstStyle/>
        <a:p>
          <a:endParaRPr lang="zh-CN" altLang="en-US"/>
        </a:p>
      </dgm:t>
    </dgm:pt>
    <dgm:pt modelId="{20137998-B8E4-4901-9157-06411A3BBCFC}" type="pres">
      <dgm:prSet presAssocID="{40C3E3AA-23ED-4AC5-978B-D1BC3545095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60341B9-DA8C-40C9-B079-79D946582F41}" type="pres">
      <dgm:prSet presAssocID="{BCD4B343-8360-4F7B-8731-5E66737A2B9C}" presName="parentLin" presStyleCnt="0"/>
      <dgm:spPr/>
      <dgm:t>
        <a:bodyPr/>
        <a:lstStyle/>
        <a:p>
          <a:endParaRPr lang="zh-CN" altLang="en-US"/>
        </a:p>
      </dgm:t>
    </dgm:pt>
    <dgm:pt modelId="{F9300AF3-5E40-48E2-87AF-585A59DD1ED7}" type="pres">
      <dgm:prSet presAssocID="{BCD4B343-8360-4F7B-8731-5E66737A2B9C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22D3C4C5-34B5-4D81-82A5-64279752E08C}" type="pres">
      <dgm:prSet presAssocID="{BCD4B343-8360-4F7B-8731-5E66737A2B9C}" presName="parentText" presStyleLbl="node1" presStyleIdx="0" presStyleCnt="2" custScaleX="11276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12FB6B-617A-475A-9C83-0C6E085E0654}" type="pres">
      <dgm:prSet presAssocID="{BCD4B343-8360-4F7B-8731-5E66737A2B9C}" presName="negativeSpace" presStyleCnt="0"/>
      <dgm:spPr/>
      <dgm:t>
        <a:bodyPr/>
        <a:lstStyle/>
        <a:p>
          <a:endParaRPr lang="zh-CN" altLang="en-US"/>
        </a:p>
      </dgm:t>
    </dgm:pt>
    <dgm:pt modelId="{1C6F8CBC-51C9-432B-A173-B3F9B996F87A}" type="pres">
      <dgm:prSet presAssocID="{BCD4B343-8360-4F7B-8731-5E66737A2B9C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516319-2018-4821-9730-1685C5CF7CA0}" type="pres">
      <dgm:prSet presAssocID="{5C21C82A-BE4B-49B7-9A8D-514B338778D5}" presName="spaceBetweenRectangles" presStyleCnt="0"/>
      <dgm:spPr/>
      <dgm:t>
        <a:bodyPr/>
        <a:lstStyle/>
        <a:p>
          <a:endParaRPr lang="zh-CN" altLang="en-US"/>
        </a:p>
      </dgm:t>
    </dgm:pt>
    <dgm:pt modelId="{16582911-F240-4BF6-ADDA-FCFAC07E7DA7}" type="pres">
      <dgm:prSet presAssocID="{8BB7680A-E1F0-4105-95A1-5811F0316150}" presName="parentLin" presStyleCnt="0"/>
      <dgm:spPr/>
      <dgm:t>
        <a:bodyPr/>
        <a:lstStyle/>
        <a:p>
          <a:endParaRPr lang="zh-CN" altLang="en-US"/>
        </a:p>
      </dgm:t>
    </dgm:pt>
    <dgm:pt modelId="{72D9E17A-7266-4E5A-8A3F-91F0B8189466}" type="pres">
      <dgm:prSet presAssocID="{8BB7680A-E1F0-4105-95A1-5811F0316150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EA7A18EB-C78B-4AB0-9104-ABBE2AA7D326}" type="pres">
      <dgm:prSet presAssocID="{8BB7680A-E1F0-4105-95A1-5811F0316150}" presName="parentText" presStyleLbl="node1" presStyleIdx="1" presStyleCnt="2" custScaleX="11549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708ECC-4891-481F-BB51-7A85B735DC75}" type="pres">
      <dgm:prSet presAssocID="{8BB7680A-E1F0-4105-95A1-5811F0316150}" presName="negativeSpace" presStyleCnt="0"/>
      <dgm:spPr/>
      <dgm:t>
        <a:bodyPr/>
        <a:lstStyle/>
        <a:p>
          <a:endParaRPr lang="zh-CN" altLang="en-US"/>
        </a:p>
      </dgm:t>
    </dgm:pt>
    <dgm:pt modelId="{B96359FC-72DB-4622-B647-4D41F4E05DE6}" type="pres">
      <dgm:prSet presAssocID="{8BB7680A-E1F0-4105-95A1-5811F0316150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4C9C6B3-4270-46A4-97EE-13EB7CD7A047}" type="presOf" srcId="{BCD4B343-8360-4F7B-8731-5E66737A2B9C}" destId="{F9300AF3-5E40-48E2-87AF-585A59DD1ED7}" srcOrd="0" destOrd="0" presId="urn:microsoft.com/office/officeart/2005/8/layout/list1"/>
    <dgm:cxn modelId="{EB2351CA-4F7C-4271-A294-38D044639258}" srcId="{40C3E3AA-23ED-4AC5-978B-D1BC3545095D}" destId="{8BB7680A-E1F0-4105-95A1-5811F0316150}" srcOrd="1" destOrd="0" parTransId="{1B638F04-86A0-4853-99F9-486B689C8267}" sibTransId="{7EE68217-F99A-4D68-92E8-6450A6615749}"/>
    <dgm:cxn modelId="{095F1CBC-F944-4D46-B70B-3FFC89E83E42}" type="presOf" srcId="{C83A2B29-9D86-45D2-935E-FB4F00151FA6}" destId="{B96359FC-72DB-4622-B647-4D41F4E05DE6}" srcOrd="0" destOrd="1" presId="urn:microsoft.com/office/officeart/2005/8/layout/list1"/>
    <dgm:cxn modelId="{0EC97C2B-F6C6-4FEF-BAC0-F4D86379E411}" type="presOf" srcId="{8BB7680A-E1F0-4105-95A1-5811F0316150}" destId="{EA7A18EB-C78B-4AB0-9104-ABBE2AA7D326}" srcOrd="1" destOrd="0" presId="urn:microsoft.com/office/officeart/2005/8/layout/list1"/>
    <dgm:cxn modelId="{D96FF88E-AED3-4E84-A58D-ACBE635BEE7A}" srcId="{8BB7680A-E1F0-4105-95A1-5811F0316150}" destId="{A93D51F3-FEE9-403B-8937-2E0113657EA8}" srcOrd="2" destOrd="0" parTransId="{C096E60E-120D-4757-81F8-17FD0F2C212D}" sibTransId="{9AC17236-45DB-49E6-B5C9-BBE721D1373A}"/>
    <dgm:cxn modelId="{06F14E65-7203-4C74-AB92-9CE143C1A3A9}" type="presOf" srcId="{2CECD847-02B0-461D-83B2-BBB4012A0E1A}" destId="{1C6F8CBC-51C9-432B-A173-B3F9B996F87A}" srcOrd="0" destOrd="1" presId="urn:microsoft.com/office/officeart/2005/8/layout/list1"/>
    <dgm:cxn modelId="{51279C50-EED2-4118-85C4-82DAABAC6C8D}" type="presOf" srcId="{762947B1-EB7C-4EDE-8E65-84213892AAAA}" destId="{1C6F8CBC-51C9-432B-A173-B3F9B996F87A}" srcOrd="0" destOrd="3" presId="urn:microsoft.com/office/officeart/2005/8/layout/list1"/>
    <dgm:cxn modelId="{81D22A04-B10A-4601-8747-75AD736D0648}" srcId="{40C3E3AA-23ED-4AC5-978B-D1BC3545095D}" destId="{BCD4B343-8360-4F7B-8731-5E66737A2B9C}" srcOrd="0" destOrd="0" parTransId="{7A5B6C8A-2796-47CB-87D3-AFE2F0EE5853}" sibTransId="{5C21C82A-BE4B-49B7-9A8D-514B338778D5}"/>
    <dgm:cxn modelId="{5327D3EC-627A-4F7A-9B03-CE6A78462829}" type="presOf" srcId="{93A3C203-C52B-4BE3-8B36-6E03D2645F73}" destId="{B96359FC-72DB-4622-B647-4D41F4E05DE6}" srcOrd="0" destOrd="0" presId="urn:microsoft.com/office/officeart/2005/8/layout/list1"/>
    <dgm:cxn modelId="{80787662-4D0D-4E21-9E91-49023F71435B}" srcId="{BCD4B343-8360-4F7B-8731-5E66737A2B9C}" destId="{86DEE8F7-2485-4D65-8A3E-F8B9F2599329}" srcOrd="2" destOrd="0" parTransId="{CC5C22E6-C4A9-43E3-9B38-B7926961795F}" sibTransId="{EEC205DD-860A-4654-87BE-1A32B9A86D68}"/>
    <dgm:cxn modelId="{E0069D76-99A3-4C5C-BA91-967836524DF8}" type="presOf" srcId="{86DEE8F7-2485-4D65-8A3E-F8B9F2599329}" destId="{1C6F8CBC-51C9-432B-A173-B3F9B996F87A}" srcOrd="0" destOrd="2" presId="urn:microsoft.com/office/officeart/2005/8/layout/list1"/>
    <dgm:cxn modelId="{CE8688B8-61EF-4E57-9A3E-BD50B03D553F}" srcId="{8BB7680A-E1F0-4105-95A1-5811F0316150}" destId="{C83A2B29-9D86-45D2-935E-FB4F00151FA6}" srcOrd="1" destOrd="0" parTransId="{B1EAC2ED-73E0-476F-B8F2-F0C6E186EC16}" sibTransId="{4E89F303-F47C-4648-82ED-9F934A46CD88}"/>
    <dgm:cxn modelId="{90FD19D4-E3AE-4E7B-AC28-7A2C493991DD}" srcId="{BCD4B343-8360-4F7B-8731-5E66737A2B9C}" destId="{762947B1-EB7C-4EDE-8E65-84213892AAAA}" srcOrd="3" destOrd="0" parTransId="{6FF568B9-675D-4D6F-B8A5-F01512CEB47F}" sibTransId="{8C1E7C03-F2F1-4BE2-A394-CF5615481919}"/>
    <dgm:cxn modelId="{A6405097-BCE5-4376-9CF7-8B2383275E13}" type="presOf" srcId="{8BB7680A-E1F0-4105-95A1-5811F0316150}" destId="{72D9E17A-7266-4E5A-8A3F-91F0B8189466}" srcOrd="0" destOrd="0" presId="urn:microsoft.com/office/officeart/2005/8/layout/list1"/>
    <dgm:cxn modelId="{214C3E6F-1D4D-4108-92A8-B954E28EF661}" type="presOf" srcId="{40C3E3AA-23ED-4AC5-978B-D1BC3545095D}" destId="{20137998-B8E4-4901-9157-06411A3BBCFC}" srcOrd="0" destOrd="0" presId="urn:microsoft.com/office/officeart/2005/8/layout/list1"/>
    <dgm:cxn modelId="{5B185292-9B34-4D91-B5DB-C8ACC9947E7B}" type="presOf" srcId="{BCD4B343-8360-4F7B-8731-5E66737A2B9C}" destId="{22D3C4C5-34B5-4D81-82A5-64279752E08C}" srcOrd="1" destOrd="0" presId="urn:microsoft.com/office/officeart/2005/8/layout/list1"/>
    <dgm:cxn modelId="{5D32DA56-EF67-4186-8BA2-900346F6BA82}" srcId="{BCD4B343-8360-4F7B-8731-5E66737A2B9C}" destId="{239F3398-2424-4C82-8524-F5270A89F412}" srcOrd="0" destOrd="0" parTransId="{EE66C24D-32E3-4D6B-A92F-D936E52747B8}" sibTransId="{458B0112-9B1F-4E1E-9DA8-6260029205BE}"/>
    <dgm:cxn modelId="{9D010D01-BCA8-433B-90E0-CE1842EEB6DA}" type="presOf" srcId="{239F3398-2424-4C82-8524-F5270A89F412}" destId="{1C6F8CBC-51C9-432B-A173-B3F9B996F87A}" srcOrd="0" destOrd="0" presId="urn:microsoft.com/office/officeart/2005/8/layout/list1"/>
    <dgm:cxn modelId="{18AEF9E6-5A20-4D23-9CC0-FC4855E6071C}" srcId="{BCD4B343-8360-4F7B-8731-5E66737A2B9C}" destId="{2CECD847-02B0-461D-83B2-BBB4012A0E1A}" srcOrd="1" destOrd="0" parTransId="{1A011092-3214-4C15-9463-842CA64EAB4F}" sibTransId="{CCB282D0-DBE9-4763-9509-28C8EC8D693C}"/>
    <dgm:cxn modelId="{BF416C02-995C-46BC-BF3E-CBA136EC36AD}" type="presOf" srcId="{A93D51F3-FEE9-403B-8937-2E0113657EA8}" destId="{B96359FC-72DB-4622-B647-4D41F4E05DE6}" srcOrd="0" destOrd="2" presId="urn:microsoft.com/office/officeart/2005/8/layout/list1"/>
    <dgm:cxn modelId="{2634C51F-9692-4AD1-B4DA-CECE0166EDB9}" srcId="{8BB7680A-E1F0-4105-95A1-5811F0316150}" destId="{93A3C203-C52B-4BE3-8B36-6E03D2645F73}" srcOrd="0" destOrd="0" parTransId="{E0FA901D-576E-4CDA-AE16-DB07006F5B6D}" sibTransId="{1734A63E-B9D2-42C0-9B86-FCECD63474DA}"/>
    <dgm:cxn modelId="{D743F6D1-D077-4AB4-85D3-A1FCAB18A7C7}" type="presParOf" srcId="{20137998-B8E4-4901-9157-06411A3BBCFC}" destId="{760341B9-DA8C-40C9-B079-79D946582F41}" srcOrd="0" destOrd="0" presId="urn:microsoft.com/office/officeart/2005/8/layout/list1"/>
    <dgm:cxn modelId="{50F6315A-EA2F-4DBE-9541-354845474B7A}" type="presParOf" srcId="{760341B9-DA8C-40C9-B079-79D946582F41}" destId="{F9300AF3-5E40-48E2-87AF-585A59DD1ED7}" srcOrd="0" destOrd="0" presId="urn:microsoft.com/office/officeart/2005/8/layout/list1"/>
    <dgm:cxn modelId="{5302856A-CBD1-4253-A3A5-ADE12A16D37C}" type="presParOf" srcId="{760341B9-DA8C-40C9-B079-79D946582F41}" destId="{22D3C4C5-34B5-4D81-82A5-64279752E08C}" srcOrd="1" destOrd="0" presId="urn:microsoft.com/office/officeart/2005/8/layout/list1"/>
    <dgm:cxn modelId="{D62DB175-23DE-466F-98FF-9EBECF2A80D3}" type="presParOf" srcId="{20137998-B8E4-4901-9157-06411A3BBCFC}" destId="{4B12FB6B-617A-475A-9C83-0C6E085E0654}" srcOrd="1" destOrd="0" presId="urn:microsoft.com/office/officeart/2005/8/layout/list1"/>
    <dgm:cxn modelId="{2F3403A2-AF2B-47EF-9918-70790523F579}" type="presParOf" srcId="{20137998-B8E4-4901-9157-06411A3BBCFC}" destId="{1C6F8CBC-51C9-432B-A173-B3F9B996F87A}" srcOrd="2" destOrd="0" presId="urn:microsoft.com/office/officeart/2005/8/layout/list1"/>
    <dgm:cxn modelId="{5EF091CD-DE04-4ABB-BAD7-A4DCF5BAB23C}" type="presParOf" srcId="{20137998-B8E4-4901-9157-06411A3BBCFC}" destId="{3A516319-2018-4821-9730-1685C5CF7CA0}" srcOrd="3" destOrd="0" presId="urn:microsoft.com/office/officeart/2005/8/layout/list1"/>
    <dgm:cxn modelId="{5E15A4FF-B33E-4583-BB73-4D023DE48CAE}" type="presParOf" srcId="{20137998-B8E4-4901-9157-06411A3BBCFC}" destId="{16582911-F240-4BF6-ADDA-FCFAC07E7DA7}" srcOrd="4" destOrd="0" presId="urn:microsoft.com/office/officeart/2005/8/layout/list1"/>
    <dgm:cxn modelId="{C571B65A-3245-4510-813E-55A8C45E8B6C}" type="presParOf" srcId="{16582911-F240-4BF6-ADDA-FCFAC07E7DA7}" destId="{72D9E17A-7266-4E5A-8A3F-91F0B8189466}" srcOrd="0" destOrd="0" presId="urn:microsoft.com/office/officeart/2005/8/layout/list1"/>
    <dgm:cxn modelId="{7E2E5D1E-F656-4765-9019-E615610CCE5B}" type="presParOf" srcId="{16582911-F240-4BF6-ADDA-FCFAC07E7DA7}" destId="{EA7A18EB-C78B-4AB0-9104-ABBE2AA7D326}" srcOrd="1" destOrd="0" presId="urn:microsoft.com/office/officeart/2005/8/layout/list1"/>
    <dgm:cxn modelId="{BF2DCF9B-2098-4891-AF26-D8279FD920E7}" type="presParOf" srcId="{20137998-B8E4-4901-9157-06411A3BBCFC}" destId="{CB708ECC-4891-481F-BB51-7A85B735DC75}" srcOrd="5" destOrd="0" presId="urn:microsoft.com/office/officeart/2005/8/layout/list1"/>
    <dgm:cxn modelId="{30C273C7-BC34-4E30-858F-0DCFA1F45EA7}" type="presParOf" srcId="{20137998-B8E4-4901-9157-06411A3BBCFC}" destId="{B96359FC-72DB-4622-B647-4D41F4E05DE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0C3E3AA-23ED-4AC5-978B-D1BC3545095D}" type="doc">
      <dgm:prSet loTypeId="urn:microsoft.com/office/officeart/2005/8/layout/list1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BCD4B343-8360-4F7B-8731-5E66737A2B9C}">
      <dgm:prSet phldrT="[文本]" custT="1"/>
      <dgm:spPr/>
      <dgm:t>
        <a:bodyPr/>
        <a:lstStyle/>
        <a:p>
          <a:r>
            <a:rPr lang="zh-CN" altLang="en-US" sz="2400" dirty="0" smtClean="0"/>
            <a:t>黑名单功能</a:t>
          </a:r>
          <a:endParaRPr lang="zh-CN" altLang="en-US" sz="2400" dirty="0"/>
        </a:p>
      </dgm:t>
    </dgm:pt>
    <dgm:pt modelId="{7A5B6C8A-2796-47CB-87D3-AFE2F0EE5853}" type="parTrans" cxnId="{81D22A04-B10A-4601-8747-75AD736D0648}">
      <dgm:prSet/>
      <dgm:spPr/>
      <dgm:t>
        <a:bodyPr/>
        <a:lstStyle/>
        <a:p>
          <a:endParaRPr lang="zh-CN" altLang="en-US"/>
        </a:p>
      </dgm:t>
    </dgm:pt>
    <dgm:pt modelId="{5C21C82A-BE4B-49B7-9A8D-514B338778D5}" type="sibTrans" cxnId="{81D22A04-B10A-4601-8747-75AD736D0648}">
      <dgm:prSet/>
      <dgm:spPr/>
      <dgm:t>
        <a:bodyPr/>
        <a:lstStyle/>
        <a:p>
          <a:endParaRPr lang="zh-CN" altLang="en-US"/>
        </a:p>
      </dgm:t>
    </dgm:pt>
    <dgm:pt modelId="{239F3398-2424-4C82-8524-F5270A89F412}">
      <dgm:prSet custT="1"/>
      <dgm:spPr/>
      <dgm:t>
        <a:bodyPr/>
        <a:lstStyle/>
        <a:p>
          <a:pPr rtl="0"/>
          <a:r>
            <a:rPr lang="zh-CN" altLang="en-US" sz="2200" dirty="0" smtClean="0"/>
            <a:t>一旦发现来自同一</a:t>
          </a:r>
          <a:r>
            <a:rPr lang="en-US" altLang="zh-CN" sz="2200" dirty="0" smtClean="0"/>
            <a:t>IP</a:t>
          </a:r>
          <a:r>
            <a:rPr lang="zh-CN" altLang="en-US" sz="2200" dirty="0" smtClean="0"/>
            <a:t>超过一定次数的非法连接尝试，此</a:t>
          </a:r>
          <a:r>
            <a:rPr lang="en-US" altLang="zh-CN" sz="2200" dirty="0" smtClean="0"/>
            <a:t>IP</a:t>
          </a:r>
          <a:r>
            <a:rPr lang="zh-CN" altLang="en-US" sz="2200" dirty="0" smtClean="0"/>
            <a:t>将被列入黑名单。</a:t>
          </a:r>
          <a:endParaRPr lang="zh-CN" altLang="en-US" sz="2200" dirty="0"/>
        </a:p>
      </dgm:t>
    </dgm:pt>
    <dgm:pt modelId="{EE66C24D-32E3-4D6B-A92F-D936E52747B8}" type="parTrans" cxnId="{5D32DA56-EF67-4186-8BA2-900346F6BA82}">
      <dgm:prSet/>
      <dgm:spPr/>
      <dgm:t>
        <a:bodyPr/>
        <a:lstStyle/>
        <a:p>
          <a:endParaRPr lang="zh-CN" altLang="en-US"/>
        </a:p>
      </dgm:t>
    </dgm:pt>
    <dgm:pt modelId="{458B0112-9B1F-4E1E-9DA8-6260029205BE}" type="sibTrans" cxnId="{5D32DA56-EF67-4186-8BA2-900346F6BA82}">
      <dgm:prSet/>
      <dgm:spPr/>
      <dgm:t>
        <a:bodyPr/>
        <a:lstStyle/>
        <a:p>
          <a:endParaRPr lang="zh-CN" altLang="en-US"/>
        </a:p>
      </dgm:t>
    </dgm:pt>
    <dgm:pt modelId="{20137998-B8E4-4901-9157-06411A3BBCFC}" type="pres">
      <dgm:prSet presAssocID="{40C3E3AA-23ED-4AC5-978B-D1BC3545095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60341B9-DA8C-40C9-B079-79D946582F41}" type="pres">
      <dgm:prSet presAssocID="{BCD4B343-8360-4F7B-8731-5E66737A2B9C}" presName="parentLin" presStyleCnt="0"/>
      <dgm:spPr/>
      <dgm:t>
        <a:bodyPr/>
        <a:lstStyle/>
        <a:p>
          <a:endParaRPr lang="zh-CN" altLang="en-US"/>
        </a:p>
      </dgm:t>
    </dgm:pt>
    <dgm:pt modelId="{F9300AF3-5E40-48E2-87AF-585A59DD1ED7}" type="pres">
      <dgm:prSet presAssocID="{BCD4B343-8360-4F7B-8731-5E66737A2B9C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22D3C4C5-34B5-4D81-82A5-64279752E08C}" type="pres">
      <dgm:prSet presAssocID="{BCD4B343-8360-4F7B-8731-5E66737A2B9C}" presName="parentText" presStyleLbl="node1" presStyleIdx="0" presStyleCnt="1" custScaleX="11276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12FB6B-617A-475A-9C83-0C6E085E0654}" type="pres">
      <dgm:prSet presAssocID="{BCD4B343-8360-4F7B-8731-5E66737A2B9C}" presName="negativeSpace" presStyleCnt="0"/>
      <dgm:spPr/>
      <dgm:t>
        <a:bodyPr/>
        <a:lstStyle/>
        <a:p>
          <a:endParaRPr lang="zh-CN" altLang="en-US"/>
        </a:p>
      </dgm:t>
    </dgm:pt>
    <dgm:pt modelId="{1C6F8CBC-51C9-432B-A173-B3F9B996F87A}" type="pres">
      <dgm:prSet presAssocID="{BCD4B343-8360-4F7B-8731-5E66737A2B9C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9486D14-1216-4259-9AA8-F546B88246B2}" type="presOf" srcId="{239F3398-2424-4C82-8524-F5270A89F412}" destId="{1C6F8CBC-51C9-432B-A173-B3F9B996F87A}" srcOrd="0" destOrd="0" presId="urn:microsoft.com/office/officeart/2005/8/layout/list1"/>
    <dgm:cxn modelId="{81D22A04-B10A-4601-8747-75AD736D0648}" srcId="{40C3E3AA-23ED-4AC5-978B-D1BC3545095D}" destId="{BCD4B343-8360-4F7B-8731-5E66737A2B9C}" srcOrd="0" destOrd="0" parTransId="{7A5B6C8A-2796-47CB-87D3-AFE2F0EE5853}" sibTransId="{5C21C82A-BE4B-49B7-9A8D-514B338778D5}"/>
    <dgm:cxn modelId="{43549174-15C7-4D60-A9DF-6A8497BDBFDE}" type="presOf" srcId="{BCD4B343-8360-4F7B-8731-5E66737A2B9C}" destId="{F9300AF3-5E40-48E2-87AF-585A59DD1ED7}" srcOrd="0" destOrd="0" presId="urn:microsoft.com/office/officeart/2005/8/layout/list1"/>
    <dgm:cxn modelId="{5D32DA56-EF67-4186-8BA2-900346F6BA82}" srcId="{BCD4B343-8360-4F7B-8731-5E66737A2B9C}" destId="{239F3398-2424-4C82-8524-F5270A89F412}" srcOrd="0" destOrd="0" parTransId="{EE66C24D-32E3-4D6B-A92F-D936E52747B8}" sibTransId="{458B0112-9B1F-4E1E-9DA8-6260029205BE}"/>
    <dgm:cxn modelId="{671B3951-4C76-4CC4-8031-B9D42D4326DE}" type="presOf" srcId="{BCD4B343-8360-4F7B-8731-5E66737A2B9C}" destId="{22D3C4C5-34B5-4D81-82A5-64279752E08C}" srcOrd="1" destOrd="0" presId="urn:microsoft.com/office/officeart/2005/8/layout/list1"/>
    <dgm:cxn modelId="{B9799D38-917D-4FEC-B0CB-97100B4AAC6B}" type="presOf" srcId="{40C3E3AA-23ED-4AC5-978B-D1BC3545095D}" destId="{20137998-B8E4-4901-9157-06411A3BBCFC}" srcOrd="0" destOrd="0" presId="urn:microsoft.com/office/officeart/2005/8/layout/list1"/>
    <dgm:cxn modelId="{46350CA0-C77D-4862-B35A-E92989081100}" type="presParOf" srcId="{20137998-B8E4-4901-9157-06411A3BBCFC}" destId="{760341B9-DA8C-40C9-B079-79D946582F41}" srcOrd="0" destOrd="0" presId="urn:microsoft.com/office/officeart/2005/8/layout/list1"/>
    <dgm:cxn modelId="{DA553C5D-B862-4741-BE4B-12A9C694E535}" type="presParOf" srcId="{760341B9-DA8C-40C9-B079-79D946582F41}" destId="{F9300AF3-5E40-48E2-87AF-585A59DD1ED7}" srcOrd="0" destOrd="0" presId="urn:microsoft.com/office/officeart/2005/8/layout/list1"/>
    <dgm:cxn modelId="{891749BB-463A-47DC-8014-D8CAE7C65801}" type="presParOf" srcId="{760341B9-DA8C-40C9-B079-79D946582F41}" destId="{22D3C4C5-34B5-4D81-82A5-64279752E08C}" srcOrd="1" destOrd="0" presId="urn:microsoft.com/office/officeart/2005/8/layout/list1"/>
    <dgm:cxn modelId="{3CDFD006-DB58-4343-8074-CE93A61C4ECC}" type="presParOf" srcId="{20137998-B8E4-4901-9157-06411A3BBCFC}" destId="{4B12FB6B-617A-475A-9C83-0C6E085E0654}" srcOrd="1" destOrd="0" presId="urn:microsoft.com/office/officeart/2005/8/layout/list1"/>
    <dgm:cxn modelId="{B970E5ED-FD0A-4B84-B728-6292AA119A54}" type="presParOf" srcId="{20137998-B8E4-4901-9157-06411A3BBCFC}" destId="{1C6F8CBC-51C9-432B-A173-B3F9B996F87A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38BA95-BEF7-4D6C-8360-4859E7386E73}" type="doc">
      <dgm:prSet loTypeId="urn:microsoft.com/office/officeart/2005/8/layout/list1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071A4246-F490-41CD-8CF2-C80F586B5912}">
      <dgm:prSet phldrT="[文本]"/>
      <dgm:spPr/>
      <dgm:t>
        <a:bodyPr/>
        <a:lstStyle/>
        <a:p>
          <a:r>
            <a:rPr lang="zh-CN" altLang="en-US" dirty="0" smtClean="0"/>
            <a:t>从用户角度</a:t>
          </a:r>
          <a:endParaRPr lang="zh-CN" altLang="en-US" dirty="0"/>
        </a:p>
      </dgm:t>
    </dgm:pt>
    <dgm:pt modelId="{BE96A944-A2F4-46DD-A910-941BAC439E8A}" type="parTrans" cxnId="{C4751CCA-F1C1-4003-987B-3CEBBE3EF880}">
      <dgm:prSet/>
      <dgm:spPr/>
      <dgm:t>
        <a:bodyPr/>
        <a:lstStyle/>
        <a:p>
          <a:endParaRPr lang="zh-CN" altLang="en-US"/>
        </a:p>
      </dgm:t>
    </dgm:pt>
    <dgm:pt modelId="{D8694027-F4F5-4501-8792-702E3BC8FC44}" type="sibTrans" cxnId="{C4751CCA-F1C1-4003-987B-3CEBBE3EF880}">
      <dgm:prSet/>
      <dgm:spPr/>
      <dgm:t>
        <a:bodyPr/>
        <a:lstStyle/>
        <a:p>
          <a:endParaRPr lang="zh-CN" altLang="en-US"/>
        </a:p>
      </dgm:t>
    </dgm:pt>
    <dgm:pt modelId="{D1E1DC5D-2B64-4DFA-9DBB-6DC458955D49}">
      <dgm:prSet phldrT="[文本]"/>
      <dgm:spPr/>
      <dgm:t>
        <a:bodyPr/>
        <a:lstStyle/>
        <a:p>
          <a:r>
            <a:rPr lang="zh-CN" altLang="en-US" dirty="0" smtClean="0"/>
            <a:t>从系统角度</a:t>
          </a:r>
          <a:endParaRPr lang="zh-CN" altLang="en-US" dirty="0"/>
        </a:p>
      </dgm:t>
    </dgm:pt>
    <dgm:pt modelId="{FE2DFC1C-0957-49BC-B205-4D2BEA15B5E7}" type="parTrans" cxnId="{75F29C73-CB2C-4BE7-80C6-5D8324F6F7FE}">
      <dgm:prSet/>
      <dgm:spPr/>
      <dgm:t>
        <a:bodyPr/>
        <a:lstStyle/>
        <a:p>
          <a:endParaRPr lang="zh-CN" altLang="en-US"/>
        </a:p>
      </dgm:t>
    </dgm:pt>
    <dgm:pt modelId="{23186D7B-DE27-4B52-B791-1C7B3C540D97}" type="sibTrans" cxnId="{75F29C73-CB2C-4BE7-80C6-5D8324F6F7FE}">
      <dgm:prSet/>
      <dgm:spPr/>
      <dgm:t>
        <a:bodyPr/>
        <a:lstStyle/>
        <a:p>
          <a:endParaRPr lang="zh-CN" altLang="en-US"/>
        </a:p>
      </dgm:t>
    </dgm:pt>
    <dgm:pt modelId="{AEA0EE81-EF0C-4370-A03A-03388A3FACF2}">
      <dgm:prSet phldrT="[文本]"/>
      <dgm:spPr/>
      <dgm:t>
        <a:bodyPr/>
        <a:lstStyle/>
        <a:p>
          <a:r>
            <a:rPr lang="zh-CN" altLang="en-US" dirty="0" smtClean="0"/>
            <a:t>从管理角度</a:t>
          </a:r>
          <a:endParaRPr lang="zh-CN" altLang="en-US" dirty="0"/>
        </a:p>
      </dgm:t>
    </dgm:pt>
    <dgm:pt modelId="{60312ED6-060E-4AE5-AF6A-B74BBC871A68}" type="parTrans" cxnId="{B413C185-AAAC-4765-9732-8D4B568F23DE}">
      <dgm:prSet/>
      <dgm:spPr/>
      <dgm:t>
        <a:bodyPr/>
        <a:lstStyle/>
        <a:p>
          <a:endParaRPr lang="zh-CN" altLang="en-US"/>
        </a:p>
      </dgm:t>
    </dgm:pt>
    <dgm:pt modelId="{126676D9-2D4A-4FB5-9601-6C8A7F550EB7}" type="sibTrans" cxnId="{B413C185-AAAC-4765-9732-8D4B568F23DE}">
      <dgm:prSet/>
      <dgm:spPr/>
      <dgm:t>
        <a:bodyPr/>
        <a:lstStyle/>
        <a:p>
          <a:endParaRPr lang="zh-CN" altLang="en-US"/>
        </a:p>
      </dgm:t>
    </dgm:pt>
    <dgm:pt modelId="{05C99692-B466-4B19-90B7-73C63725880A}">
      <dgm:prSet/>
      <dgm:spPr/>
      <dgm:t>
        <a:bodyPr/>
        <a:lstStyle/>
        <a:p>
          <a:r>
            <a:rPr lang="zh-CN" altLang="en-US" dirty="0" smtClean="0"/>
            <a:t>可以实现一次登录，多次使用，避免用户在进行跨应用系统访问</a:t>
          </a:r>
          <a:r>
            <a:rPr lang="zh-CN" altLang="en-US" smtClean="0"/>
            <a:t>时重复登录认证。</a:t>
          </a:r>
          <a:endParaRPr lang="zh-CN" altLang="en-US" dirty="0"/>
        </a:p>
      </dgm:t>
    </dgm:pt>
    <dgm:pt modelId="{D73CE5FB-8F74-43AA-A69A-946C3A0EE063}" type="parTrans" cxnId="{16B43DCA-8EC1-4701-9CF3-2AAD35614DE0}">
      <dgm:prSet/>
      <dgm:spPr/>
      <dgm:t>
        <a:bodyPr/>
        <a:lstStyle/>
        <a:p>
          <a:endParaRPr lang="zh-CN" altLang="en-US"/>
        </a:p>
      </dgm:t>
    </dgm:pt>
    <dgm:pt modelId="{371E94EE-2210-4F16-A25E-40E6DABCD7F7}" type="sibTrans" cxnId="{16B43DCA-8EC1-4701-9CF3-2AAD35614DE0}">
      <dgm:prSet/>
      <dgm:spPr/>
      <dgm:t>
        <a:bodyPr/>
        <a:lstStyle/>
        <a:p>
          <a:endParaRPr lang="zh-CN" altLang="en-US"/>
        </a:p>
      </dgm:t>
    </dgm:pt>
    <dgm:pt modelId="{218889B3-E2AE-4239-BB65-D932E25A55C7}">
      <dgm:prSet/>
      <dgm:spPr/>
      <dgm:t>
        <a:bodyPr/>
        <a:lstStyle/>
        <a:p>
          <a:r>
            <a:rPr lang="zh-CN" altLang="en-US" dirty="0" smtClean="0"/>
            <a:t>对认证类等敏感信息（如密码）进行统一集中管理；</a:t>
          </a:r>
          <a:endParaRPr lang="zh-CN" altLang="en-US" dirty="0"/>
        </a:p>
      </dgm:t>
    </dgm:pt>
    <dgm:pt modelId="{A7F486B9-AEA4-4A62-8E5F-40F9AD452975}" type="parTrans" cxnId="{09C91FF0-A281-403B-88C1-6728B311E476}">
      <dgm:prSet/>
      <dgm:spPr/>
      <dgm:t>
        <a:bodyPr/>
        <a:lstStyle/>
        <a:p>
          <a:endParaRPr lang="zh-CN" altLang="en-US"/>
        </a:p>
      </dgm:t>
    </dgm:pt>
    <dgm:pt modelId="{E0CDEEE7-B769-47AB-9980-0653C9C9136B}" type="sibTrans" cxnId="{09C91FF0-A281-403B-88C1-6728B311E476}">
      <dgm:prSet/>
      <dgm:spPr/>
      <dgm:t>
        <a:bodyPr/>
        <a:lstStyle/>
        <a:p>
          <a:endParaRPr lang="zh-CN" altLang="en-US"/>
        </a:p>
      </dgm:t>
    </dgm:pt>
    <dgm:pt modelId="{E5D00C43-678D-4623-80D6-86BC98BA82AF}">
      <dgm:prSet/>
      <dgm:spPr/>
      <dgm:t>
        <a:bodyPr/>
        <a:lstStyle/>
        <a:p>
          <a:r>
            <a:rPr lang="zh-CN" altLang="en-US" dirty="0" smtClean="0"/>
            <a:t>为应用系统提供权限基础服务，避免应用系统重复开发。</a:t>
          </a:r>
          <a:endParaRPr lang="zh-CN" altLang="en-US" dirty="0"/>
        </a:p>
      </dgm:t>
    </dgm:pt>
    <dgm:pt modelId="{98F0A0B5-6645-446E-A577-4395768C103C}" type="parTrans" cxnId="{5B686A84-8DBE-44C6-8FFF-BFC9FD957393}">
      <dgm:prSet/>
      <dgm:spPr/>
      <dgm:t>
        <a:bodyPr/>
        <a:lstStyle/>
        <a:p>
          <a:endParaRPr lang="zh-CN" altLang="en-US"/>
        </a:p>
      </dgm:t>
    </dgm:pt>
    <dgm:pt modelId="{B616E11F-946E-461F-94FC-1256AA481FAD}" type="sibTrans" cxnId="{5B686A84-8DBE-44C6-8FFF-BFC9FD957393}">
      <dgm:prSet/>
      <dgm:spPr/>
      <dgm:t>
        <a:bodyPr/>
        <a:lstStyle/>
        <a:p>
          <a:endParaRPr lang="zh-CN" altLang="en-US"/>
        </a:p>
      </dgm:t>
    </dgm:pt>
    <dgm:pt modelId="{2843065C-7AF0-4175-B9A8-CA1BC483C281}">
      <dgm:prSet/>
      <dgm:spPr/>
      <dgm:t>
        <a:bodyPr/>
        <a:lstStyle/>
        <a:p>
          <a:r>
            <a:rPr lang="zh-CN" altLang="en-US" dirty="0" smtClean="0"/>
            <a:t>只需登录权限管理系统，即可对多应用系统的用户权限信息进行管理与审计。</a:t>
          </a:r>
          <a:endParaRPr lang="zh-CN" altLang="en-US" dirty="0"/>
        </a:p>
      </dgm:t>
    </dgm:pt>
    <dgm:pt modelId="{E6D181EE-D5D1-47FF-BA9E-C4771E8E1DDC}" type="parTrans" cxnId="{6D8F3528-D687-4341-8EF9-D8BDB9580F9C}">
      <dgm:prSet/>
      <dgm:spPr/>
      <dgm:t>
        <a:bodyPr/>
        <a:lstStyle/>
        <a:p>
          <a:endParaRPr lang="zh-CN" altLang="en-US"/>
        </a:p>
      </dgm:t>
    </dgm:pt>
    <dgm:pt modelId="{313FE5CB-4F6F-4D78-9C83-01D434220AC4}" type="sibTrans" cxnId="{6D8F3528-D687-4341-8EF9-D8BDB9580F9C}">
      <dgm:prSet/>
      <dgm:spPr/>
      <dgm:t>
        <a:bodyPr/>
        <a:lstStyle/>
        <a:p>
          <a:endParaRPr lang="zh-CN" altLang="en-US"/>
        </a:p>
      </dgm:t>
    </dgm:pt>
    <dgm:pt modelId="{B6E7C9E8-7A1C-4AB5-9C86-C5E1D2E3CA45}" type="pres">
      <dgm:prSet presAssocID="{4A38BA95-BEF7-4D6C-8360-4859E7386E7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B6F7C09-A0CF-4183-A6DB-9CC1DD341710}" type="pres">
      <dgm:prSet presAssocID="{071A4246-F490-41CD-8CF2-C80F586B5912}" presName="parentLin" presStyleCnt="0"/>
      <dgm:spPr/>
    </dgm:pt>
    <dgm:pt modelId="{BE6C43C5-221B-45E4-B65E-987A759CCBB9}" type="pres">
      <dgm:prSet presAssocID="{071A4246-F490-41CD-8CF2-C80F586B5912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BE3EE382-3E92-4571-9F92-82DCF5F4F34C}" type="pres">
      <dgm:prSet presAssocID="{071A4246-F490-41CD-8CF2-C80F586B591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FCAB9E-5EC0-47A9-A628-7E4CFF8FFE7C}" type="pres">
      <dgm:prSet presAssocID="{071A4246-F490-41CD-8CF2-C80F586B5912}" presName="negativeSpace" presStyleCnt="0"/>
      <dgm:spPr/>
    </dgm:pt>
    <dgm:pt modelId="{8792CC28-6AC8-425E-A13F-75695EA9C20B}" type="pres">
      <dgm:prSet presAssocID="{071A4246-F490-41CD-8CF2-C80F586B591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30D452-0747-4560-B17F-71DDAFD8B47D}" type="pres">
      <dgm:prSet presAssocID="{D8694027-F4F5-4501-8792-702E3BC8FC44}" presName="spaceBetweenRectangles" presStyleCnt="0"/>
      <dgm:spPr/>
    </dgm:pt>
    <dgm:pt modelId="{409C0EEE-97F7-41AD-9B9F-47E25E1F7873}" type="pres">
      <dgm:prSet presAssocID="{D1E1DC5D-2B64-4DFA-9DBB-6DC458955D49}" presName="parentLin" presStyleCnt="0"/>
      <dgm:spPr/>
    </dgm:pt>
    <dgm:pt modelId="{629CD887-F84D-433C-90F5-0D5AAEB3EAA0}" type="pres">
      <dgm:prSet presAssocID="{D1E1DC5D-2B64-4DFA-9DBB-6DC458955D49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F946CDFD-A3B6-422B-A88B-4A3C77634D1E}" type="pres">
      <dgm:prSet presAssocID="{D1E1DC5D-2B64-4DFA-9DBB-6DC458955D4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737DF5-73C6-4EB0-A124-D9D5006CEBE5}" type="pres">
      <dgm:prSet presAssocID="{D1E1DC5D-2B64-4DFA-9DBB-6DC458955D49}" presName="negativeSpace" presStyleCnt="0"/>
      <dgm:spPr/>
    </dgm:pt>
    <dgm:pt modelId="{B28DC01E-9022-4536-A818-F3265F9E37F7}" type="pres">
      <dgm:prSet presAssocID="{D1E1DC5D-2B64-4DFA-9DBB-6DC458955D49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0A83D4-0B60-415C-BB7F-08DB742F49F0}" type="pres">
      <dgm:prSet presAssocID="{23186D7B-DE27-4B52-B791-1C7B3C540D97}" presName="spaceBetweenRectangles" presStyleCnt="0"/>
      <dgm:spPr/>
    </dgm:pt>
    <dgm:pt modelId="{3F522817-EE34-4F5E-926A-A1F8494E9C71}" type="pres">
      <dgm:prSet presAssocID="{AEA0EE81-EF0C-4370-A03A-03388A3FACF2}" presName="parentLin" presStyleCnt="0"/>
      <dgm:spPr/>
    </dgm:pt>
    <dgm:pt modelId="{00634E2C-CDCB-4517-A71E-19C7865B4657}" type="pres">
      <dgm:prSet presAssocID="{AEA0EE81-EF0C-4370-A03A-03388A3FACF2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C074A2B5-192A-4D1B-9F0C-D5B70C672206}" type="pres">
      <dgm:prSet presAssocID="{AEA0EE81-EF0C-4370-A03A-03388A3FACF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C13A1E-B9ED-4E4F-898C-2CA42AABF646}" type="pres">
      <dgm:prSet presAssocID="{AEA0EE81-EF0C-4370-A03A-03388A3FACF2}" presName="negativeSpace" presStyleCnt="0"/>
      <dgm:spPr/>
    </dgm:pt>
    <dgm:pt modelId="{3FF64033-79E7-4CD6-ADC9-3CB072C81F5B}" type="pres">
      <dgm:prSet presAssocID="{AEA0EE81-EF0C-4370-A03A-03388A3FACF2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638B637-5E8E-461A-8AB3-D2E4E97A51A1}" type="presOf" srcId="{4A38BA95-BEF7-4D6C-8360-4859E7386E73}" destId="{B6E7C9E8-7A1C-4AB5-9C86-C5E1D2E3CA45}" srcOrd="0" destOrd="0" presId="urn:microsoft.com/office/officeart/2005/8/layout/list1"/>
    <dgm:cxn modelId="{75F29C73-CB2C-4BE7-80C6-5D8324F6F7FE}" srcId="{4A38BA95-BEF7-4D6C-8360-4859E7386E73}" destId="{D1E1DC5D-2B64-4DFA-9DBB-6DC458955D49}" srcOrd="1" destOrd="0" parTransId="{FE2DFC1C-0957-49BC-B205-4D2BEA15B5E7}" sibTransId="{23186D7B-DE27-4B52-B791-1C7B3C540D97}"/>
    <dgm:cxn modelId="{09C91FF0-A281-403B-88C1-6728B311E476}" srcId="{D1E1DC5D-2B64-4DFA-9DBB-6DC458955D49}" destId="{218889B3-E2AE-4239-BB65-D932E25A55C7}" srcOrd="0" destOrd="0" parTransId="{A7F486B9-AEA4-4A62-8E5F-40F9AD452975}" sibTransId="{E0CDEEE7-B769-47AB-9980-0653C9C9136B}"/>
    <dgm:cxn modelId="{0B56A90C-F7A7-47CF-8A15-D649D7CB38C3}" type="presOf" srcId="{05C99692-B466-4B19-90B7-73C63725880A}" destId="{8792CC28-6AC8-425E-A13F-75695EA9C20B}" srcOrd="0" destOrd="0" presId="urn:microsoft.com/office/officeart/2005/8/layout/list1"/>
    <dgm:cxn modelId="{B413C185-AAAC-4765-9732-8D4B568F23DE}" srcId="{4A38BA95-BEF7-4D6C-8360-4859E7386E73}" destId="{AEA0EE81-EF0C-4370-A03A-03388A3FACF2}" srcOrd="2" destOrd="0" parTransId="{60312ED6-060E-4AE5-AF6A-B74BBC871A68}" sibTransId="{126676D9-2D4A-4FB5-9601-6C8A7F550EB7}"/>
    <dgm:cxn modelId="{94196438-100A-4968-995F-B6680B49B787}" type="presOf" srcId="{AEA0EE81-EF0C-4370-A03A-03388A3FACF2}" destId="{00634E2C-CDCB-4517-A71E-19C7865B4657}" srcOrd="0" destOrd="0" presId="urn:microsoft.com/office/officeart/2005/8/layout/list1"/>
    <dgm:cxn modelId="{6D8F3528-D687-4341-8EF9-D8BDB9580F9C}" srcId="{AEA0EE81-EF0C-4370-A03A-03388A3FACF2}" destId="{2843065C-7AF0-4175-B9A8-CA1BC483C281}" srcOrd="0" destOrd="0" parTransId="{E6D181EE-D5D1-47FF-BA9E-C4771E8E1DDC}" sibTransId="{313FE5CB-4F6F-4D78-9C83-01D434220AC4}"/>
    <dgm:cxn modelId="{16B43DCA-8EC1-4701-9CF3-2AAD35614DE0}" srcId="{071A4246-F490-41CD-8CF2-C80F586B5912}" destId="{05C99692-B466-4B19-90B7-73C63725880A}" srcOrd="0" destOrd="0" parTransId="{D73CE5FB-8F74-43AA-A69A-946C3A0EE063}" sibTransId="{371E94EE-2210-4F16-A25E-40E6DABCD7F7}"/>
    <dgm:cxn modelId="{2A6B6A38-11BC-4624-8A8D-1ECCCDA7D395}" type="presOf" srcId="{AEA0EE81-EF0C-4370-A03A-03388A3FACF2}" destId="{C074A2B5-192A-4D1B-9F0C-D5B70C672206}" srcOrd="1" destOrd="0" presId="urn:microsoft.com/office/officeart/2005/8/layout/list1"/>
    <dgm:cxn modelId="{682CFFF3-412C-4295-A37F-FEF3F6135E85}" type="presOf" srcId="{D1E1DC5D-2B64-4DFA-9DBB-6DC458955D49}" destId="{F946CDFD-A3B6-422B-A88B-4A3C77634D1E}" srcOrd="1" destOrd="0" presId="urn:microsoft.com/office/officeart/2005/8/layout/list1"/>
    <dgm:cxn modelId="{CA28520A-CB00-4701-A69B-C13EAB148546}" type="presOf" srcId="{218889B3-E2AE-4239-BB65-D932E25A55C7}" destId="{B28DC01E-9022-4536-A818-F3265F9E37F7}" srcOrd="0" destOrd="0" presId="urn:microsoft.com/office/officeart/2005/8/layout/list1"/>
    <dgm:cxn modelId="{F3B15840-7B37-42D5-AD30-853C0D7987ED}" type="presOf" srcId="{071A4246-F490-41CD-8CF2-C80F586B5912}" destId="{BE6C43C5-221B-45E4-B65E-987A759CCBB9}" srcOrd="0" destOrd="0" presId="urn:microsoft.com/office/officeart/2005/8/layout/list1"/>
    <dgm:cxn modelId="{C4751CCA-F1C1-4003-987B-3CEBBE3EF880}" srcId="{4A38BA95-BEF7-4D6C-8360-4859E7386E73}" destId="{071A4246-F490-41CD-8CF2-C80F586B5912}" srcOrd="0" destOrd="0" parTransId="{BE96A944-A2F4-46DD-A910-941BAC439E8A}" sibTransId="{D8694027-F4F5-4501-8792-702E3BC8FC44}"/>
    <dgm:cxn modelId="{A39A53C9-8411-44CC-8159-794BE0ADD5F9}" type="presOf" srcId="{071A4246-F490-41CD-8CF2-C80F586B5912}" destId="{BE3EE382-3E92-4571-9F92-82DCF5F4F34C}" srcOrd="1" destOrd="0" presId="urn:microsoft.com/office/officeart/2005/8/layout/list1"/>
    <dgm:cxn modelId="{EEEDC70D-2D80-4A9F-9E61-B3EEA7B00C80}" type="presOf" srcId="{2843065C-7AF0-4175-B9A8-CA1BC483C281}" destId="{3FF64033-79E7-4CD6-ADC9-3CB072C81F5B}" srcOrd="0" destOrd="0" presId="urn:microsoft.com/office/officeart/2005/8/layout/list1"/>
    <dgm:cxn modelId="{B879FD71-F6D1-4BD9-B798-5DB86E0D28A4}" type="presOf" srcId="{E5D00C43-678D-4623-80D6-86BC98BA82AF}" destId="{B28DC01E-9022-4536-A818-F3265F9E37F7}" srcOrd="0" destOrd="1" presId="urn:microsoft.com/office/officeart/2005/8/layout/list1"/>
    <dgm:cxn modelId="{5B686A84-8DBE-44C6-8FFF-BFC9FD957393}" srcId="{D1E1DC5D-2B64-4DFA-9DBB-6DC458955D49}" destId="{E5D00C43-678D-4623-80D6-86BC98BA82AF}" srcOrd="1" destOrd="0" parTransId="{98F0A0B5-6645-446E-A577-4395768C103C}" sibTransId="{B616E11F-946E-461F-94FC-1256AA481FAD}"/>
    <dgm:cxn modelId="{ADA3D6FF-0B52-4A5E-94CE-7FB339D24333}" type="presOf" srcId="{D1E1DC5D-2B64-4DFA-9DBB-6DC458955D49}" destId="{629CD887-F84D-433C-90F5-0D5AAEB3EAA0}" srcOrd="0" destOrd="0" presId="urn:microsoft.com/office/officeart/2005/8/layout/list1"/>
    <dgm:cxn modelId="{9AE65179-4AFA-4D0F-A24D-57663B2BEADC}" type="presParOf" srcId="{B6E7C9E8-7A1C-4AB5-9C86-C5E1D2E3CA45}" destId="{2B6F7C09-A0CF-4183-A6DB-9CC1DD341710}" srcOrd="0" destOrd="0" presId="urn:microsoft.com/office/officeart/2005/8/layout/list1"/>
    <dgm:cxn modelId="{3DE0CA86-BB78-4E09-85E5-11596E211F0A}" type="presParOf" srcId="{2B6F7C09-A0CF-4183-A6DB-9CC1DD341710}" destId="{BE6C43C5-221B-45E4-B65E-987A759CCBB9}" srcOrd="0" destOrd="0" presId="urn:microsoft.com/office/officeart/2005/8/layout/list1"/>
    <dgm:cxn modelId="{AADD924E-4C4E-48B6-B8A7-4AF0BCFC7B1B}" type="presParOf" srcId="{2B6F7C09-A0CF-4183-A6DB-9CC1DD341710}" destId="{BE3EE382-3E92-4571-9F92-82DCF5F4F34C}" srcOrd="1" destOrd="0" presId="urn:microsoft.com/office/officeart/2005/8/layout/list1"/>
    <dgm:cxn modelId="{E2936DE8-66DB-464F-8DBC-53DF3E58D8ED}" type="presParOf" srcId="{B6E7C9E8-7A1C-4AB5-9C86-C5E1D2E3CA45}" destId="{F3FCAB9E-5EC0-47A9-A628-7E4CFF8FFE7C}" srcOrd="1" destOrd="0" presId="urn:microsoft.com/office/officeart/2005/8/layout/list1"/>
    <dgm:cxn modelId="{423EDD38-3D10-4B0C-950F-05C8B29AFA59}" type="presParOf" srcId="{B6E7C9E8-7A1C-4AB5-9C86-C5E1D2E3CA45}" destId="{8792CC28-6AC8-425E-A13F-75695EA9C20B}" srcOrd="2" destOrd="0" presId="urn:microsoft.com/office/officeart/2005/8/layout/list1"/>
    <dgm:cxn modelId="{1A53C07A-026B-4444-95B6-EDE47FFAB61A}" type="presParOf" srcId="{B6E7C9E8-7A1C-4AB5-9C86-C5E1D2E3CA45}" destId="{4030D452-0747-4560-B17F-71DDAFD8B47D}" srcOrd="3" destOrd="0" presId="urn:microsoft.com/office/officeart/2005/8/layout/list1"/>
    <dgm:cxn modelId="{DBD6861F-D0EA-458A-B610-5536F13BDED8}" type="presParOf" srcId="{B6E7C9E8-7A1C-4AB5-9C86-C5E1D2E3CA45}" destId="{409C0EEE-97F7-41AD-9B9F-47E25E1F7873}" srcOrd="4" destOrd="0" presId="urn:microsoft.com/office/officeart/2005/8/layout/list1"/>
    <dgm:cxn modelId="{D208D874-4ED7-462C-803A-9CD34092D8BD}" type="presParOf" srcId="{409C0EEE-97F7-41AD-9B9F-47E25E1F7873}" destId="{629CD887-F84D-433C-90F5-0D5AAEB3EAA0}" srcOrd="0" destOrd="0" presId="urn:microsoft.com/office/officeart/2005/8/layout/list1"/>
    <dgm:cxn modelId="{70ECEEC1-0147-4B7F-8752-D0F8DA149F5E}" type="presParOf" srcId="{409C0EEE-97F7-41AD-9B9F-47E25E1F7873}" destId="{F946CDFD-A3B6-422B-A88B-4A3C77634D1E}" srcOrd="1" destOrd="0" presId="urn:microsoft.com/office/officeart/2005/8/layout/list1"/>
    <dgm:cxn modelId="{436F41B8-C4B5-4DFD-9261-1DEAE3C35991}" type="presParOf" srcId="{B6E7C9E8-7A1C-4AB5-9C86-C5E1D2E3CA45}" destId="{72737DF5-73C6-4EB0-A124-D9D5006CEBE5}" srcOrd="5" destOrd="0" presId="urn:microsoft.com/office/officeart/2005/8/layout/list1"/>
    <dgm:cxn modelId="{E2CE352D-4A1B-4E61-8785-008AA926862F}" type="presParOf" srcId="{B6E7C9E8-7A1C-4AB5-9C86-C5E1D2E3CA45}" destId="{B28DC01E-9022-4536-A818-F3265F9E37F7}" srcOrd="6" destOrd="0" presId="urn:microsoft.com/office/officeart/2005/8/layout/list1"/>
    <dgm:cxn modelId="{E353736D-901D-4234-B18B-3483DCA34F2F}" type="presParOf" srcId="{B6E7C9E8-7A1C-4AB5-9C86-C5E1D2E3CA45}" destId="{4A0A83D4-0B60-415C-BB7F-08DB742F49F0}" srcOrd="7" destOrd="0" presId="urn:microsoft.com/office/officeart/2005/8/layout/list1"/>
    <dgm:cxn modelId="{BD4BE7E6-7A1D-43A2-A36B-206C9C65C9F1}" type="presParOf" srcId="{B6E7C9E8-7A1C-4AB5-9C86-C5E1D2E3CA45}" destId="{3F522817-EE34-4F5E-926A-A1F8494E9C71}" srcOrd="8" destOrd="0" presId="urn:microsoft.com/office/officeart/2005/8/layout/list1"/>
    <dgm:cxn modelId="{1417A44C-F426-483F-84AC-EF433D76A672}" type="presParOf" srcId="{3F522817-EE34-4F5E-926A-A1F8494E9C71}" destId="{00634E2C-CDCB-4517-A71E-19C7865B4657}" srcOrd="0" destOrd="0" presId="urn:microsoft.com/office/officeart/2005/8/layout/list1"/>
    <dgm:cxn modelId="{12362E1B-BC42-4D6B-B5EE-43C7ACE5E660}" type="presParOf" srcId="{3F522817-EE34-4F5E-926A-A1F8494E9C71}" destId="{C074A2B5-192A-4D1B-9F0C-D5B70C672206}" srcOrd="1" destOrd="0" presId="urn:microsoft.com/office/officeart/2005/8/layout/list1"/>
    <dgm:cxn modelId="{80D42A33-881F-4B15-84A0-DC9A1EC8421F}" type="presParOf" srcId="{B6E7C9E8-7A1C-4AB5-9C86-C5E1D2E3CA45}" destId="{ACC13A1E-B9ED-4E4F-898C-2CA42AABF646}" srcOrd="9" destOrd="0" presId="urn:microsoft.com/office/officeart/2005/8/layout/list1"/>
    <dgm:cxn modelId="{9FAF6C31-10C4-43D5-8F62-65627FC165FE}" type="presParOf" srcId="{B6E7C9E8-7A1C-4AB5-9C86-C5E1D2E3CA45}" destId="{3FF64033-79E7-4CD6-ADC9-3CB072C81F5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C3E3AA-23ED-4AC5-978B-D1BC3545095D}" type="doc">
      <dgm:prSet loTypeId="urn:microsoft.com/office/officeart/2005/8/layout/list1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BCD4B343-8360-4F7B-8731-5E66737A2B9C}">
      <dgm:prSet phldrT="[文本]" custT="1"/>
      <dgm:spPr/>
      <dgm:t>
        <a:bodyPr/>
        <a:lstStyle/>
        <a:p>
          <a:r>
            <a:rPr lang="en-US" altLang="zh-CN" sz="2400" dirty="0" smtClean="0"/>
            <a:t>O2O</a:t>
          </a:r>
          <a:r>
            <a:rPr lang="zh-CN" altLang="en-US" sz="2400" dirty="0" smtClean="0"/>
            <a:t>权限系统单点登录</a:t>
          </a:r>
          <a:r>
            <a:rPr lang="en-US" altLang="zh-CN" sz="2400" dirty="0" smtClean="0"/>
            <a:t>V1.0</a:t>
          </a:r>
          <a:r>
            <a:rPr lang="zh-CN" altLang="en-US" sz="2400" dirty="0" smtClean="0"/>
            <a:t>优势</a:t>
          </a:r>
          <a:endParaRPr lang="zh-CN" altLang="en-US" sz="2400" dirty="0"/>
        </a:p>
      </dgm:t>
    </dgm:pt>
    <dgm:pt modelId="{7A5B6C8A-2796-47CB-87D3-AFE2F0EE5853}" type="parTrans" cxnId="{81D22A04-B10A-4601-8747-75AD736D0648}">
      <dgm:prSet/>
      <dgm:spPr/>
      <dgm:t>
        <a:bodyPr/>
        <a:lstStyle/>
        <a:p>
          <a:endParaRPr lang="zh-CN" altLang="en-US"/>
        </a:p>
      </dgm:t>
    </dgm:pt>
    <dgm:pt modelId="{5C21C82A-BE4B-49B7-9A8D-514B338778D5}" type="sibTrans" cxnId="{81D22A04-B10A-4601-8747-75AD736D0648}">
      <dgm:prSet/>
      <dgm:spPr/>
      <dgm:t>
        <a:bodyPr/>
        <a:lstStyle/>
        <a:p>
          <a:endParaRPr lang="zh-CN" altLang="en-US"/>
        </a:p>
      </dgm:t>
    </dgm:pt>
    <dgm:pt modelId="{8BB7680A-E1F0-4105-95A1-5811F0316150}">
      <dgm:prSet phldrT="[文本]" custT="1"/>
      <dgm:spPr/>
      <dgm:t>
        <a:bodyPr/>
        <a:lstStyle/>
        <a:p>
          <a:r>
            <a:rPr lang="en-US" altLang="zh-CN" sz="2400" dirty="0" smtClean="0"/>
            <a:t>O2O</a:t>
          </a:r>
          <a:r>
            <a:rPr lang="zh-CN" altLang="en-US" sz="2400" dirty="0" smtClean="0"/>
            <a:t>权限系统单点登录</a:t>
          </a:r>
          <a:r>
            <a:rPr lang="en-US" altLang="zh-CN" sz="2400" dirty="0" smtClean="0"/>
            <a:t>V1.0</a:t>
          </a:r>
          <a:r>
            <a:rPr lang="zh-CN" altLang="en-US" sz="2400" dirty="0" smtClean="0"/>
            <a:t>弱势</a:t>
          </a:r>
          <a:endParaRPr lang="zh-CN" altLang="en-US" sz="2400" dirty="0"/>
        </a:p>
      </dgm:t>
    </dgm:pt>
    <dgm:pt modelId="{1B638F04-86A0-4853-99F9-486B689C8267}" type="parTrans" cxnId="{EB2351CA-4F7C-4271-A294-38D044639258}">
      <dgm:prSet/>
      <dgm:spPr/>
      <dgm:t>
        <a:bodyPr/>
        <a:lstStyle/>
        <a:p>
          <a:endParaRPr lang="zh-CN" altLang="en-US"/>
        </a:p>
      </dgm:t>
    </dgm:pt>
    <dgm:pt modelId="{7EE68217-F99A-4D68-92E8-6450A6615749}" type="sibTrans" cxnId="{EB2351CA-4F7C-4271-A294-38D044639258}">
      <dgm:prSet/>
      <dgm:spPr/>
      <dgm:t>
        <a:bodyPr/>
        <a:lstStyle/>
        <a:p>
          <a:endParaRPr lang="zh-CN" altLang="en-US"/>
        </a:p>
      </dgm:t>
    </dgm:pt>
    <dgm:pt modelId="{239F3398-2424-4C82-8524-F5270A89F412}">
      <dgm:prSet custT="1"/>
      <dgm:spPr/>
      <dgm:t>
        <a:bodyPr/>
        <a:lstStyle/>
        <a:p>
          <a:pPr rtl="0"/>
          <a:r>
            <a:rPr lang="zh-CN" altLang="en-US" sz="2200" dirty="0" smtClean="0"/>
            <a:t>认证流程简短。</a:t>
          </a:r>
          <a:endParaRPr lang="zh-CN" altLang="en-US" sz="2200" dirty="0"/>
        </a:p>
      </dgm:t>
    </dgm:pt>
    <dgm:pt modelId="{EE66C24D-32E3-4D6B-A92F-D936E52747B8}" type="parTrans" cxnId="{5D32DA56-EF67-4186-8BA2-900346F6BA82}">
      <dgm:prSet/>
      <dgm:spPr/>
      <dgm:t>
        <a:bodyPr/>
        <a:lstStyle/>
        <a:p>
          <a:endParaRPr lang="zh-CN" altLang="en-US"/>
        </a:p>
      </dgm:t>
    </dgm:pt>
    <dgm:pt modelId="{458B0112-9B1F-4E1E-9DA8-6260029205BE}" type="sibTrans" cxnId="{5D32DA56-EF67-4186-8BA2-900346F6BA82}">
      <dgm:prSet/>
      <dgm:spPr/>
      <dgm:t>
        <a:bodyPr/>
        <a:lstStyle/>
        <a:p>
          <a:endParaRPr lang="zh-CN" altLang="en-US"/>
        </a:p>
      </dgm:t>
    </dgm:pt>
    <dgm:pt modelId="{93A3C203-C52B-4BE3-8B36-6E03D2645F73}">
      <dgm:prSet custT="1"/>
      <dgm:spPr/>
      <dgm:t>
        <a:bodyPr/>
        <a:lstStyle/>
        <a:p>
          <a:r>
            <a:rPr lang="zh-CN" altLang="en-US" sz="2200" dirty="0" smtClean="0"/>
            <a:t>登录上下文</a:t>
          </a:r>
          <a:r>
            <a:rPr lang="en-US" altLang="zh-CN" sz="2200" dirty="0" smtClean="0"/>
            <a:t>cookie</a:t>
          </a:r>
          <a:r>
            <a:rPr lang="zh-CN" altLang="en-US" sz="2200" dirty="0" smtClean="0"/>
            <a:t>直接通过浏览器传递，长度受限；</a:t>
          </a:r>
          <a:endParaRPr lang="zh-CN" altLang="en-US" sz="2200" dirty="0"/>
        </a:p>
      </dgm:t>
    </dgm:pt>
    <dgm:pt modelId="{E0FA901D-576E-4CDA-AE16-DB07006F5B6D}" type="parTrans" cxnId="{2634C51F-9692-4AD1-B4DA-CECE0166EDB9}">
      <dgm:prSet/>
      <dgm:spPr/>
      <dgm:t>
        <a:bodyPr/>
        <a:lstStyle/>
        <a:p>
          <a:endParaRPr lang="zh-CN" altLang="en-US"/>
        </a:p>
      </dgm:t>
    </dgm:pt>
    <dgm:pt modelId="{1734A63E-B9D2-42C0-9B86-FCECD63474DA}" type="sibTrans" cxnId="{2634C51F-9692-4AD1-B4DA-CECE0166EDB9}">
      <dgm:prSet/>
      <dgm:spPr/>
      <dgm:t>
        <a:bodyPr/>
        <a:lstStyle/>
        <a:p>
          <a:endParaRPr lang="zh-CN" altLang="en-US"/>
        </a:p>
      </dgm:t>
    </dgm:pt>
    <dgm:pt modelId="{52515FC3-85D2-4FE2-86B2-2E8286D18B03}">
      <dgm:prSet custT="1"/>
      <dgm:spPr/>
      <dgm:t>
        <a:bodyPr/>
        <a:lstStyle/>
        <a:p>
          <a:r>
            <a:rPr lang="zh-CN" altLang="en-US" sz="2200" dirty="0" smtClean="0"/>
            <a:t>登录上下文</a:t>
          </a:r>
          <a:r>
            <a:rPr lang="en-US" altLang="zh-CN" sz="2200" dirty="0" smtClean="0"/>
            <a:t>cookie</a:t>
          </a:r>
          <a:r>
            <a:rPr lang="zh-CN" altLang="en-US" sz="2200" dirty="0" smtClean="0"/>
            <a:t>直接暴露给了用户，用户获取后可模拟登录；</a:t>
          </a:r>
          <a:endParaRPr lang="zh-CN" altLang="en-US" sz="2200" dirty="0"/>
        </a:p>
      </dgm:t>
    </dgm:pt>
    <dgm:pt modelId="{C3EE0BD0-C799-45BB-98CA-AD9DBC79F6A9}" type="parTrans" cxnId="{770CBA7F-54A4-4082-B8D3-8E47C5DF8B77}">
      <dgm:prSet/>
      <dgm:spPr/>
      <dgm:t>
        <a:bodyPr/>
        <a:lstStyle/>
        <a:p>
          <a:endParaRPr lang="zh-CN" altLang="en-US"/>
        </a:p>
      </dgm:t>
    </dgm:pt>
    <dgm:pt modelId="{693BFBE9-2CF0-4823-9F27-8CE23F6DA3A9}" type="sibTrans" cxnId="{770CBA7F-54A4-4082-B8D3-8E47C5DF8B77}">
      <dgm:prSet/>
      <dgm:spPr/>
      <dgm:t>
        <a:bodyPr/>
        <a:lstStyle/>
        <a:p>
          <a:endParaRPr lang="zh-CN" altLang="en-US"/>
        </a:p>
      </dgm:t>
    </dgm:pt>
    <dgm:pt modelId="{865D2B55-0A16-4B7A-9171-4AEA4ACD5B00}">
      <dgm:prSet custT="1"/>
      <dgm:spPr/>
      <dgm:t>
        <a:bodyPr/>
        <a:lstStyle/>
        <a:p>
          <a:r>
            <a:rPr lang="zh-CN" altLang="en-US" sz="2200" dirty="0" smtClean="0"/>
            <a:t>应用服务器未验证登录上下文</a:t>
          </a:r>
          <a:r>
            <a:rPr lang="en-US" altLang="zh-CN" sz="2200" dirty="0" smtClean="0"/>
            <a:t>cookie</a:t>
          </a:r>
          <a:r>
            <a:rPr lang="zh-CN" altLang="en-US" sz="2200" dirty="0" smtClean="0"/>
            <a:t>，留下仿造漏洞；</a:t>
          </a:r>
          <a:endParaRPr lang="zh-CN" altLang="en-US" sz="2200" dirty="0"/>
        </a:p>
      </dgm:t>
    </dgm:pt>
    <dgm:pt modelId="{10B32EE9-91B2-41FC-8C0A-972D924375FA}" type="parTrans" cxnId="{73D711D5-D1ED-4AC0-869F-415FC674A455}">
      <dgm:prSet/>
      <dgm:spPr/>
      <dgm:t>
        <a:bodyPr/>
        <a:lstStyle/>
        <a:p>
          <a:endParaRPr lang="zh-CN" altLang="en-US"/>
        </a:p>
      </dgm:t>
    </dgm:pt>
    <dgm:pt modelId="{12716441-9C8B-49C3-981D-BAC9AAFA5CD3}" type="sibTrans" cxnId="{73D711D5-D1ED-4AC0-869F-415FC674A455}">
      <dgm:prSet/>
      <dgm:spPr/>
      <dgm:t>
        <a:bodyPr/>
        <a:lstStyle/>
        <a:p>
          <a:endParaRPr lang="zh-CN" altLang="en-US"/>
        </a:p>
      </dgm:t>
    </dgm:pt>
    <dgm:pt modelId="{0CF014BA-3F06-499A-BC5E-F262C2DB1D9F}">
      <dgm:prSet custT="1"/>
      <dgm:spPr/>
      <dgm:t>
        <a:bodyPr/>
        <a:lstStyle/>
        <a:p>
          <a:r>
            <a:rPr lang="zh-CN" altLang="en-US" sz="2200" dirty="0" smtClean="0"/>
            <a:t>未采用标准协议。</a:t>
          </a:r>
          <a:endParaRPr lang="zh-CN" altLang="en-US" sz="2200" dirty="0"/>
        </a:p>
      </dgm:t>
    </dgm:pt>
    <dgm:pt modelId="{2D744A36-EE56-485C-80E4-A93B8597DB92}" type="parTrans" cxnId="{2D70F727-58BE-4ED6-B5CA-410B84267F12}">
      <dgm:prSet/>
      <dgm:spPr/>
      <dgm:t>
        <a:bodyPr/>
        <a:lstStyle/>
        <a:p>
          <a:endParaRPr lang="zh-CN" altLang="en-US"/>
        </a:p>
      </dgm:t>
    </dgm:pt>
    <dgm:pt modelId="{5FDBEA7D-2A95-43D5-A7B5-8AC17993C6D3}" type="sibTrans" cxnId="{2D70F727-58BE-4ED6-B5CA-410B84267F12}">
      <dgm:prSet/>
      <dgm:spPr/>
      <dgm:t>
        <a:bodyPr/>
        <a:lstStyle/>
        <a:p>
          <a:endParaRPr lang="zh-CN" altLang="en-US"/>
        </a:p>
      </dgm:t>
    </dgm:pt>
    <dgm:pt modelId="{20137998-B8E4-4901-9157-06411A3BBCFC}" type="pres">
      <dgm:prSet presAssocID="{40C3E3AA-23ED-4AC5-978B-D1BC3545095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60341B9-DA8C-40C9-B079-79D946582F41}" type="pres">
      <dgm:prSet presAssocID="{BCD4B343-8360-4F7B-8731-5E66737A2B9C}" presName="parentLin" presStyleCnt="0"/>
      <dgm:spPr/>
    </dgm:pt>
    <dgm:pt modelId="{F9300AF3-5E40-48E2-87AF-585A59DD1ED7}" type="pres">
      <dgm:prSet presAssocID="{BCD4B343-8360-4F7B-8731-5E66737A2B9C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22D3C4C5-34B5-4D81-82A5-64279752E08C}" type="pres">
      <dgm:prSet presAssocID="{BCD4B343-8360-4F7B-8731-5E66737A2B9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12FB6B-617A-475A-9C83-0C6E085E0654}" type="pres">
      <dgm:prSet presAssocID="{BCD4B343-8360-4F7B-8731-5E66737A2B9C}" presName="negativeSpace" presStyleCnt="0"/>
      <dgm:spPr/>
    </dgm:pt>
    <dgm:pt modelId="{1C6F8CBC-51C9-432B-A173-B3F9B996F87A}" type="pres">
      <dgm:prSet presAssocID="{BCD4B343-8360-4F7B-8731-5E66737A2B9C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516319-2018-4821-9730-1685C5CF7CA0}" type="pres">
      <dgm:prSet presAssocID="{5C21C82A-BE4B-49B7-9A8D-514B338778D5}" presName="spaceBetweenRectangles" presStyleCnt="0"/>
      <dgm:spPr/>
    </dgm:pt>
    <dgm:pt modelId="{16582911-F240-4BF6-ADDA-FCFAC07E7DA7}" type="pres">
      <dgm:prSet presAssocID="{8BB7680A-E1F0-4105-95A1-5811F0316150}" presName="parentLin" presStyleCnt="0"/>
      <dgm:spPr/>
    </dgm:pt>
    <dgm:pt modelId="{72D9E17A-7266-4E5A-8A3F-91F0B8189466}" type="pres">
      <dgm:prSet presAssocID="{8BB7680A-E1F0-4105-95A1-5811F0316150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EA7A18EB-C78B-4AB0-9104-ABBE2AA7D326}" type="pres">
      <dgm:prSet presAssocID="{8BB7680A-E1F0-4105-95A1-5811F031615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708ECC-4891-481F-BB51-7A85B735DC75}" type="pres">
      <dgm:prSet presAssocID="{8BB7680A-E1F0-4105-95A1-5811F0316150}" presName="negativeSpace" presStyleCnt="0"/>
      <dgm:spPr/>
    </dgm:pt>
    <dgm:pt modelId="{B96359FC-72DB-4622-B647-4D41F4E05DE6}" type="pres">
      <dgm:prSet presAssocID="{8BB7680A-E1F0-4105-95A1-5811F0316150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12849FE-FB53-4DCE-B193-B15CB1FBCC64}" type="presOf" srcId="{93A3C203-C52B-4BE3-8B36-6E03D2645F73}" destId="{B96359FC-72DB-4622-B647-4D41F4E05DE6}" srcOrd="0" destOrd="0" presId="urn:microsoft.com/office/officeart/2005/8/layout/list1"/>
    <dgm:cxn modelId="{E0ACA797-5625-4E57-B31D-B2B45EE6EB68}" type="presOf" srcId="{52515FC3-85D2-4FE2-86B2-2E8286D18B03}" destId="{B96359FC-72DB-4622-B647-4D41F4E05DE6}" srcOrd="0" destOrd="1" presId="urn:microsoft.com/office/officeart/2005/8/layout/list1"/>
    <dgm:cxn modelId="{A88A47FD-BC2B-4DD6-8455-ECDA373F85F2}" type="presOf" srcId="{40C3E3AA-23ED-4AC5-978B-D1BC3545095D}" destId="{20137998-B8E4-4901-9157-06411A3BBCFC}" srcOrd="0" destOrd="0" presId="urn:microsoft.com/office/officeart/2005/8/layout/list1"/>
    <dgm:cxn modelId="{5D32DA56-EF67-4186-8BA2-900346F6BA82}" srcId="{BCD4B343-8360-4F7B-8731-5E66737A2B9C}" destId="{239F3398-2424-4C82-8524-F5270A89F412}" srcOrd="0" destOrd="0" parTransId="{EE66C24D-32E3-4D6B-A92F-D936E52747B8}" sibTransId="{458B0112-9B1F-4E1E-9DA8-6260029205BE}"/>
    <dgm:cxn modelId="{BFB62EAD-F45A-4AA3-88B4-95D0CCFDE8D6}" type="presOf" srcId="{8BB7680A-E1F0-4105-95A1-5811F0316150}" destId="{72D9E17A-7266-4E5A-8A3F-91F0B8189466}" srcOrd="0" destOrd="0" presId="urn:microsoft.com/office/officeart/2005/8/layout/list1"/>
    <dgm:cxn modelId="{770CBA7F-54A4-4082-B8D3-8E47C5DF8B77}" srcId="{8BB7680A-E1F0-4105-95A1-5811F0316150}" destId="{52515FC3-85D2-4FE2-86B2-2E8286D18B03}" srcOrd="1" destOrd="0" parTransId="{C3EE0BD0-C799-45BB-98CA-AD9DBC79F6A9}" sibTransId="{693BFBE9-2CF0-4823-9F27-8CE23F6DA3A9}"/>
    <dgm:cxn modelId="{2634C51F-9692-4AD1-B4DA-CECE0166EDB9}" srcId="{8BB7680A-E1F0-4105-95A1-5811F0316150}" destId="{93A3C203-C52B-4BE3-8B36-6E03D2645F73}" srcOrd="0" destOrd="0" parTransId="{E0FA901D-576E-4CDA-AE16-DB07006F5B6D}" sibTransId="{1734A63E-B9D2-42C0-9B86-FCECD63474DA}"/>
    <dgm:cxn modelId="{42D33D26-8988-4FDA-A737-51DA69304636}" type="presOf" srcId="{0CF014BA-3F06-499A-BC5E-F262C2DB1D9F}" destId="{B96359FC-72DB-4622-B647-4D41F4E05DE6}" srcOrd="0" destOrd="3" presId="urn:microsoft.com/office/officeart/2005/8/layout/list1"/>
    <dgm:cxn modelId="{4A55B621-14A7-41CA-B084-320ABD97D153}" type="presOf" srcId="{8BB7680A-E1F0-4105-95A1-5811F0316150}" destId="{EA7A18EB-C78B-4AB0-9104-ABBE2AA7D326}" srcOrd="1" destOrd="0" presId="urn:microsoft.com/office/officeart/2005/8/layout/list1"/>
    <dgm:cxn modelId="{DE38933C-917F-43FC-BDB8-D056B1CDBDDB}" type="presOf" srcId="{BCD4B343-8360-4F7B-8731-5E66737A2B9C}" destId="{22D3C4C5-34B5-4D81-82A5-64279752E08C}" srcOrd="1" destOrd="0" presId="urn:microsoft.com/office/officeart/2005/8/layout/list1"/>
    <dgm:cxn modelId="{2D70F727-58BE-4ED6-B5CA-410B84267F12}" srcId="{8BB7680A-E1F0-4105-95A1-5811F0316150}" destId="{0CF014BA-3F06-499A-BC5E-F262C2DB1D9F}" srcOrd="3" destOrd="0" parTransId="{2D744A36-EE56-485C-80E4-A93B8597DB92}" sibTransId="{5FDBEA7D-2A95-43D5-A7B5-8AC17993C6D3}"/>
    <dgm:cxn modelId="{EB2351CA-4F7C-4271-A294-38D044639258}" srcId="{40C3E3AA-23ED-4AC5-978B-D1BC3545095D}" destId="{8BB7680A-E1F0-4105-95A1-5811F0316150}" srcOrd="1" destOrd="0" parTransId="{1B638F04-86A0-4853-99F9-486B689C8267}" sibTransId="{7EE68217-F99A-4D68-92E8-6450A6615749}"/>
    <dgm:cxn modelId="{81D22A04-B10A-4601-8747-75AD736D0648}" srcId="{40C3E3AA-23ED-4AC5-978B-D1BC3545095D}" destId="{BCD4B343-8360-4F7B-8731-5E66737A2B9C}" srcOrd="0" destOrd="0" parTransId="{7A5B6C8A-2796-47CB-87D3-AFE2F0EE5853}" sibTransId="{5C21C82A-BE4B-49B7-9A8D-514B338778D5}"/>
    <dgm:cxn modelId="{F1515C8E-93AB-4CF1-AE4E-0FE1A554747D}" type="presOf" srcId="{865D2B55-0A16-4B7A-9171-4AEA4ACD5B00}" destId="{B96359FC-72DB-4622-B647-4D41F4E05DE6}" srcOrd="0" destOrd="2" presId="urn:microsoft.com/office/officeart/2005/8/layout/list1"/>
    <dgm:cxn modelId="{73D711D5-D1ED-4AC0-869F-415FC674A455}" srcId="{8BB7680A-E1F0-4105-95A1-5811F0316150}" destId="{865D2B55-0A16-4B7A-9171-4AEA4ACD5B00}" srcOrd="2" destOrd="0" parTransId="{10B32EE9-91B2-41FC-8C0A-972D924375FA}" sibTransId="{12716441-9C8B-49C3-981D-BAC9AAFA5CD3}"/>
    <dgm:cxn modelId="{A4C680D3-28FD-43C4-9811-D56B0D5EB50C}" type="presOf" srcId="{239F3398-2424-4C82-8524-F5270A89F412}" destId="{1C6F8CBC-51C9-432B-A173-B3F9B996F87A}" srcOrd="0" destOrd="0" presId="urn:microsoft.com/office/officeart/2005/8/layout/list1"/>
    <dgm:cxn modelId="{D40624C1-4F33-47D5-892E-76D36CF6BD9E}" type="presOf" srcId="{BCD4B343-8360-4F7B-8731-5E66737A2B9C}" destId="{F9300AF3-5E40-48E2-87AF-585A59DD1ED7}" srcOrd="0" destOrd="0" presId="urn:microsoft.com/office/officeart/2005/8/layout/list1"/>
    <dgm:cxn modelId="{2AFE3C8D-2D1A-4DE7-AF94-87FD6AC74151}" type="presParOf" srcId="{20137998-B8E4-4901-9157-06411A3BBCFC}" destId="{760341B9-DA8C-40C9-B079-79D946582F41}" srcOrd="0" destOrd="0" presId="urn:microsoft.com/office/officeart/2005/8/layout/list1"/>
    <dgm:cxn modelId="{6C47614E-4408-437B-B49C-150C9C83F53F}" type="presParOf" srcId="{760341B9-DA8C-40C9-B079-79D946582F41}" destId="{F9300AF3-5E40-48E2-87AF-585A59DD1ED7}" srcOrd="0" destOrd="0" presId="urn:microsoft.com/office/officeart/2005/8/layout/list1"/>
    <dgm:cxn modelId="{E21EB144-92FB-49DC-BFA3-E287892524BF}" type="presParOf" srcId="{760341B9-DA8C-40C9-B079-79D946582F41}" destId="{22D3C4C5-34B5-4D81-82A5-64279752E08C}" srcOrd="1" destOrd="0" presId="urn:microsoft.com/office/officeart/2005/8/layout/list1"/>
    <dgm:cxn modelId="{556BB314-119D-4645-BBFD-9C8DA6BAF31B}" type="presParOf" srcId="{20137998-B8E4-4901-9157-06411A3BBCFC}" destId="{4B12FB6B-617A-475A-9C83-0C6E085E0654}" srcOrd="1" destOrd="0" presId="urn:microsoft.com/office/officeart/2005/8/layout/list1"/>
    <dgm:cxn modelId="{3E7A4997-E44F-4FEA-A295-FEB3E98832BA}" type="presParOf" srcId="{20137998-B8E4-4901-9157-06411A3BBCFC}" destId="{1C6F8CBC-51C9-432B-A173-B3F9B996F87A}" srcOrd="2" destOrd="0" presId="urn:microsoft.com/office/officeart/2005/8/layout/list1"/>
    <dgm:cxn modelId="{18393FA4-FFCD-4F0D-A8FC-DA8A20C3FF71}" type="presParOf" srcId="{20137998-B8E4-4901-9157-06411A3BBCFC}" destId="{3A516319-2018-4821-9730-1685C5CF7CA0}" srcOrd="3" destOrd="0" presId="urn:microsoft.com/office/officeart/2005/8/layout/list1"/>
    <dgm:cxn modelId="{12050F56-FD6F-4CEB-944A-A42308C3BF78}" type="presParOf" srcId="{20137998-B8E4-4901-9157-06411A3BBCFC}" destId="{16582911-F240-4BF6-ADDA-FCFAC07E7DA7}" srcOrd="4" destOrd="0" presId="urn:microsoft.com/office/officeart/2005/8/layout/list1"/>
    <dgm:cxn modelId="{897765CB-C9FA-46EA-8FC7-4C5A6D6E9792}" type="presParOf" srcId="{16582911-F240-4BF6-ADDA-FCFAC07E7DA7}" destId="{72D9E17A-7266-4E5A-8A3F-91F0B8189466}" srcOrd="0" destOrd="0" presId="urn:microsoft.com/office/officeart/2005/8/layout/list1"/>
    <dgm:cxn modelId="{1421F551-38FB-4C85-A09D-B27F02B1409A}" type="presParOf" srcId="{16582911-F240-4BF6-ADDA-FCFAC07E7DA7}" destId="{EA7A18EB-C78B-4AB0-9104-ABBE2AA7D326}" srcOrd="1" destOrd="0" presId="urn:microsoft.com/office/officeart/2005/8/layout/list1"/>
    <dgm:cxn modelId="{AFCE4F39-7B83-4E3C-BCC5-DE85C3FB2BA9}" type="presParOf" srcId="{20137998-B8E4-4901-9157-06411A3BBCFC}" destId="{CB708ECC-4891-481F-BB51-7A85B735DC75}" srcOrd="5" destOrd="0" presId="urn:microsoft.com/office/officeart/2005/8/layout/list1"/>
    <dgm:cxn modelId="{8A16BAF1-2FEC-46A7-9DC7-EC864C0909AF}" type="presParOf" srcId="{20137998-B8E4-4901-9157-06411A3BBCFC}" destId="{B96359FC-72DB-4622-B647-4D41F4E05DE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C3E3AA-23ED-4AC5-978B-D1BC3545095D}" type="doc">
      <dgm:prSet loTypeId="urn:microsoft.com/office/officeart/2005/8/layout/list1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BCD4B343-8360-4F7B-8731-5E66737A2B9C}">
      <dgm:prSet phldrT="[文本]" custT="1"/>
      <dgm:spPr/>
      <dgm:t>
        <a:bodyPr/>
        <a:lstStyle/>
        <a:p>
          <a:r>
            <a:rPr lang="en-US" altLang="zh-CN" sz="2400" dirty="0" smtClean="0"/>
            <a:t>O2O</a:t>
          </a:r>
          <a:r>
            <a:rPr lang="zh-CN" altLang="en-US" sz="2400" dirty="0" smtClean="0"/>
            <a:t>权限系统单点登录</a:t>
          </a:r>
          <a:r>
            <a:rPr lang="en-US" altLang="zh-CN" sz="2400" dirty="0" smtClean="0"/>
            <a:t>V2.0</a:t>
          </a:r>
          <a:r>
            <a:rPr lang="zh-CN" altLang="en-US" sz="2400" dirty="0" smtClean="0"/>
            <a:t>优势</a:t>
          </a:r>
          <a:endParaRPr lang="zh-CN" altLang="en-US" sz="2400" dirty="0"/>
        </a:p>
      </dgm:t>
    </dgm:pt>
    <dgm:pt modelId="{7A5B6C8A-2796-47CB-87D3-AFE2F0EE5853}" type="parTrans" cxnId="{81D22A04-B10A-4601-8747-75AD736D0648}">
      <dgm:prSet/>
      <dgm:spPr/>
      <dgm:t>
        <a:bodyPr/>
        <a:lstStyle/>
        <a:p>
          <a:endParaRPr lang="zh-CN" altLang="en-US"/>
        </a:p>
      </dgm:t>
    </dgm:pt>
    <dgm:pt modelId="{5C21C82A-BE4B-49B7-9A8D-514B338778D5}" type="sibTrans" cxnId="{81D22A04-B10A-4601-8747-75AD736D0648}">
      <dgm:prSet/>
      <dgm:spPr/>
      <dgm:t>
        <a:bodyPr/>
        <a:lstStyle/>
        <a:p>
          <a:endParaRPr lang="zh-CN" altLang="en-US"/>
        </a:p>
      </dgm:t>
    </dgm:pt>
    <dgm:pt modelId="{8BB7680A-E1F0-4105-95A1-5811F0316150}">
      <dgm:prSet phldrT="[文本]" custT="1"/>
      <dgm:spPr/>
      <dgm:t>
        <a:bodyPr/>
        <a:lstStyle/>
        <a:p>
          <a:r>
            <a:rPr lang="en-US" altLang="zh-CN" sz="2400" dirty="0" smtClean="0"/>
            <a:t>O2O</a:t>
          </a:r>
          <a:r>
            <a:rPr lang="zh-CN" altLang="en-US" sz="2400" dirty="0" smtClean="0"/>
            <a:t>权限系统单点登录</a:t>
          </a:r>
          <a:r>
            <a:rPr lang="en-US" altLang="zh-CN" sz="2400" dirty="0" smtClean="0"/>
            <a:t>V2.0</a:t>
          </a:r>
          <a:r>
            <a:rPr lang="zh-CN" altLang="en-US" sz="2400" dirty="0" smtClean="0"/>
            <a:t>弱势</a:t>
          </a:r>
          <a:endParaRPr lang="zh-CN" altLang="en-US" sz="2400" dirty="0"/>
        </a:p>
      </dgm:t>
    </dgm:pt>
    <dgm:pt modelId="{1B638F04-86A0-4853-99F9-486B689C8267}" type="parTrans" cxnId="{EB2351CA-4F7C-4271-A294-38D044639258}">
      <dgm:prSet/>
      <dgm:spPr/>
      <dgm:t>
        <a:bodyPr/>
        <a:lstStyle/>
        <a:p>
          <a:endParaRPr lang="zh-CN" altLang="en-US"/>
        </a:p>
      </dgm:t>
    </dgm:pt>
    <dgm:pt modelId="{7EE68217-F99A-4D68-92E8-6450A6615749}" type="sibTrans" cxnId="{EB2351CA-4F7C-4271-A294-38D044639258}">
      <dgm:prSet/>
      <dgm:spPr/>
      <dgm:t>
        <a:bodyPr/>
        <a:lstStyle/>
        <a:p>
          <a:endParaRPr lang="zh-CN" altLang="en-US"/>
        </a:p>
      </dgm:t>
    </dgm:pt>
    <dgm:pt modelId="{239F3398-2424-4C82-8524-F5270A89F412}">
      <dgm:prSet custT="1"/>
      <dgm:spPr/>
      <dgm:t>
        <a:bodyPr/>
        <a:lstStyle/>
        <a:p>
          <a:pPr rtl="0"/>
          <a:r>
            <a:rPr lang="zh-CN" altLang="en-US" sz="2200" dirty="0" smtClean="0"/>
            <a:t>认证时浏览器只传递简单的认证产生的随机</a:t>
          </a:r>
          <a:r>
            <a:rPr lang="en-US" altLang="zh-CN" sz="2200" dirty="0" smtClean="0"/>
            <a:t>Token</a:t>
          </a:r>
          <a:r>
            <a:rPr lang="zh-CN" altLang="en-US" sz="2200" dirty="0" smtClean="0"/>
            <a:t>；</a:t>
          </a:r>
          <a:endParaRPr lang="zh-CN" altLang="en-US" sz="2200" dirty="0"/>
        </a:p>
      </dgm:t>
    </dgm:pt>
    <dgm:pt modelId="{EE66C24D-32E3-4D6B-A92F-D936E52747B8}" type="parTrans" cxnId="{5D32DA56-EF67-4186-8BA2-900346F6BA82}">
      <dgm:prSet/>
      <dgm:spPr/>
      <dgm:t>
        <a:bodyPr/>
        <a:lstStyle/>
        <a:p>
          <a:endParaRPr lang="zh-CN" altLang="en-US"/>
        </a:p>
      </dgm:t>
    </dgm:pt>
    <dgm:pt modelId="{458B0112-9B1F-4E1E-9DA8-6260029205BE}" type="sibTrans" cxnId="{5D32DA56-EF67-4186-8BA2-900346F6BA82}">
      <dgm:prSet/>
      <dgm:spPr/>
      <dgm:t>
        <a:bodyPr/>
        <a:lstStyle/>
        <a:p>
          <a:endParaRPr lang="zh-CN" altLang="en-US"/>
        </a:p>
      </dgm:t>
    </dgm:pt>
    <dgm:pt modelId="{93A3C203-C52B-4BE3-8B36-6E03D2645F73}">
      <dgm:prSet custT="1"/>
      <dgm:spPr/>
      <dgm:t>
        <a:bodyPr/>
        <a:lstStyle/>
        <a:p>
          <a:r>
            <a:rPr lang="zh-CN" altLang="en-US" sz="2200" dirty="0" smtClean="0"/>
            <a:t>未采用标准协议。</a:t>
          </a:r>
          <a:endParaRPr lang="zh-CN" altLang="en-US" sz="2200" dirty="0"/>
        </a:p>
      </dgm:t>
    </dgm:pt>
    <dgm:pt modelId="{E0FA901D-576E-4CDA-AE16-DB07006F5B6D}" type="parTrans" cxnId="{2634C51F-9692-4AD1-B4DA-CECE0166EDB9}">
      <dgm:prSet/>
      <dgm:spPr/>
      <dgm:t>
        <a:bodyPr/>
        <a:lstStyle/>
        <a:p>
          <a:endParaRPr lang="zh-CN" altLang="en-US"/>
        </a:p>
      </dgm:t>
    </dgm:pt>
    <dgm:pt modelId="{1734A63E-B9D2-42C0-9B86-FCECD63474DA}" type="sibTrans" cxnId="{2634C51F-9692-4AD1-B4DA-CECE0166EDB9}">
      <dgm:prSet/>
      <dgm:spPr/>
      <dgm:t>
        <a:bodyPr/>
        <a:lstStyle/>
        <a:p>
          <a:endParaRPr lang="zh-CN" altLang="en-US"/>
        </a:p>
      </dgm:t>
    </dgm:pt>
    <dgm:pt modelId="{01058DB1-FBB4-48C9-9113-FACA87D13B07}">
      <dgm:prSet custT="1"/>
      <dgm:spPr/>
      <dgm:t>
        <a:bodyPr/>
        <a:lstStyle/>
        <a:p>
          <a:pPr rtl="0"/>
          <a:r>
            <a:rPr lang="zh-CN" altLang="en-US" sz="2200" dirty="0" smtClean="0"/>
            <a:t>添加了应用系统与认证系统间对</a:t>
          </a:r>
          <a:r>
            <a:rPr lang="en-US" altLang="zh-CN" sz="2200" dirty="0" smtClean="0"/>
            <a:t>Token</a:t>
          </a:r>
          <a:r>
            <a:rPr lang="zh-CN" altLang="en-US" sz="2200" dirty="0" smtClean="0"/>
            <a:t>的校验环节，加强了认证的安全性。</a:t>
          </a:r>
          <a:endParaRPr lang="zh-CN" altLang="en-US" sz="2200" dirty="0"/>
        </a:p>
      </dgm:t>
    </dgm:pt>
    <dgm:pt modelId="{D9476469-EEA6-460D-8DC2-1B476D60B84A}" type="parTrans" cxnId="{44DED826-AD7F-4B2E-8659-F04AF6C9F34D}">
      <dgm:prSet/>
      <dgm:spPr/>
      <dgm:t>
        <a:bodyPr/>
        <a:lstStyle/>
        <a:p>
          <a:endParaRPr lang="zh-CN" altLang="en-US"/>
        </a:p>
      </dgm:t>
    </dgm:pt>
    <dgm:pt modelId="{4D1C0765-8E0F-469B-BE8A-159D12D3F2C9}" type="sibTrans" cxnId="{44DED826-AD7F-4B2E-8659-F04AF6C9F34D}">
      <dgm:prSet/>
      <dgm:spPr/>
      <dgm:t>
        <a:bodyPr/>
        <a:lstStyle/>
        <a:p>
          <a:endParaRPr lang="zh-CN" altLang="en-US"/>
        </a:p>
      </dgm:t>
    </dgm:pt>
    <dgm:pt modelId="{20137998-B8E4-4901-9157-06411A3BBCFC}" type="pres">
      <dgm:prSet presAssocID="{40C3E3AA-23ED-4AC5-978B-D1BC3545095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60341B9-DA8C-40C9-B079-79D946582F41}" type="pres">
      <dgm:prSet presAssocID="{BCD4B343-8360-4F7B-8731-5E66737A2B9C}" presName="parentLin" presStyleCnt="0"/>
      <dgm:spPr/>
    </dgm:pt>
    <dgm:pt modelId="{F9300AF3-5E40-48E2-87AF-585A59DD1ED7}" type="pres">
      <dgm:prSet presAssocID="{BCD4B343-8360-4F7B-8731-5E66737A2B9C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22D3C4C5-34B5-4D81-82A5-64279752E08C}" type="pres">
      <dgm:prSet presAssocID="{BCD4B343-8360-4F7B-8731-5E66737A2B9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12FB6B-617A-475A-9C83-0C6E085E0654}" type="pres">
      <dgm:prSet presAssocID="{BCD4B343-8360-4F7B-8731-5E66737A2B9C}" presName="negativeSpace" presStyleCnt="0"/>
      <dgm:spPr/>
    </dgm:pt>
    <dgm:pt modelId="{1C6F8CBC-51C9-432B-A173-B3F9B996F87A}" type="pres">
      <dgm:prSet presAssocID="{BCD4B343-8360-4F7B-8731-5E66737A2B9C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516319-2018-4821-9730-1685C5CF7CA0}" type="pres">
      <dgm:prSet presAssocID="{5C21C82A-BE4B-49B7-9A8D-514B338778D5}" presName="spaceBetweenRectangles" presStyleCnt="0"/>
      <dgm:spPr/>
    </dgm:pt>
    <dgm:pt modelId="{16582911-F240-4BF6-ADDA-FCFAC07E7DA7}" type="pres">
      <dgm:prSet presAssocID="{8BB7680A-E1F0-4105-95A1-5811F0316150}" presName="parentLin" presStyleCnt="0"/>
      <dgm:spPr/>
    </dgm:pt>
    <dgm:pt modelId="{72D9E17A-7266-4E5A-8A3F-91F0B8189466}" type="pres">
      <dgm:prSet presAssocID="{8BB7680A-E1F0-4105-95A1-5811F0316150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EA7A18EB-C78B-4AB0-9104-ABBE2AA7D326}" type="pres">
      <dgm:prSet presAssocID="{8BB7680A-E1F0-4105-95A1-5811F031615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708ECC-4891-481F-BB51-7A85B735DC75}" type="pres">
      <dgm:prSet presAssocID="{8BB7680A-E1F0-4105-95A1-5811F0316150}" presName="negativeSpace" presStyleCnt="0"/>
      <dgm:spPr/>
    </dgm:pt>
    <dgm:pt modelId="{B96359FC-72DB-4622-B647-4D41F4E05DE6}" type="pres">
      <dgm:prSet presAssocID="{8BB7680A-E1F0-4105-95A1-5811F0316150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D32DA56-EF67-4186-8BA2-900346F6BA82}" srcId="{BCD4B343-8360-4F7B-8731-5E66737A2B9C}" destId="{239F3398-2424-4C82-8524-F5270A89F412}" srcOrd="0" destOrd="0" parTransId="{EE66C24D-32E3-4D6B-A92F-D936E52747B8}" sibTransId="{458B0112-9B1F-4E1E-9DA8-6260029205BE}"/>
    <dgm:cxn modelId="{2634C51F-9692-4AD1-B4DA-CECE0166EDB9}" srcId="{8BB7680A-E1F0-4105-95A1-5811F0316150}" destId="{93A3C203-C52B-4BE3-8B36-6E03D2645F73}" srcOrd="0" destOrd="0" parTransId="{E0FA901D-576E-4CDA-AE16-DB07006F5B6D}" sibTransId="{1734A63E-B9D2-42C0-9B86-FCECD63474DA}"/>
    <dgm:cxn modelId="{CA9E9589-27A3-4930-9C9A-881CEFF92D4C}" type="presOf" srcId="{8BB7680A-E1F0-4105-95A1-5811F0316150}" destId="{72D9E17A-7266-4E5A-8A3F-91F0B8189466}" srcOrd="0" destOrd="0" presId="urn:microsoft.com/office/officeart/2005/8/layout/list1"/>
    <dgm:cxn modelId="{830B768B-8A19-4815-B717-2CCC0074E694}" type="presOf" srcId="{239F3398-2424-4C82-8524-F5270A89F412}" destId="{1C6F8CBC-51C9-432B-A173-B3F9B996F87A}" srcOrd="0" destOrd="0" presId="urn:microsoft.com/office/officeart/2005/8/layout/list1"/>
    <dgm:cxn modelId="{45CFF5E8-2AE3-4A21-A63E-C3FFE6082C20}" type="presOf" srcId="{93A3C203-C52B-4BE3-8B36-6E03D2645F73}" destId="{B96359FC-72DB-4622-B647-4D41F4E05DE6}" srcOrd="0" destOrd="0" presId="urn:microsoft.com/office/officeart/2005/8/layout/list1"/>
    <dgm:cxn modelId="{EB2351CA-4F7C-4271-A294-38D044639258}" srcId="{40C3E3AA-23ED-4AC5-978B-D1BC3545095D}" destId="{8BB7680A-E1F0-4105-95A1-5811F0316150}" srcOrd="1" destOrd="0" parTransId="{1B638F04-86A0-4853-99F9-486B689C8267}" sibTransId="{7EE68217-F99A-4D68-92E8-6450A6615749}"/>
    <dgm:cxn modelId="{81D22A04-B10A-4601-8747-75AD736D0648}" srcId="{40C3E3AA-23ED-4AC5-978B-D1BC3545095D}" destId="{BCD4B343-8360-4F7B-8731-5E66737A2B9C}" srcOrd="0" destOrd="0" parTransId="{7A5B6C8A-2796-47CB-87D3-AFE2F0EE5853}" sibTransId="{5C21C82A-BE4B-49B7-9A8D-514B338778D5}"/>
    <dgm:cxn modelId="{AE6F92C3-B053-4FCE-9A78-B0AF289DF434}" type="presOf" srcId="{8BB7680A-E1F0-4105-95A1-5811F0316150}" destId="{EA7A18EB-C78B-4AB0-9104-ABBE2AA7D326}" srcOrd="1" destOrd="0" presId="urn:microsoft.com/office/officeart/2005/8/layout/list1"/>
    <dgm:cxn modelId="{02B67BD1-3E0D-4C25-A58B-6A22361BDC85}" type="presOf" srcId="{BCD4B343-8360-4F7B-8731-5E66737A2B9C}" destId="{F9300AF3-5E40-48E2-87AF-585A59DD1ED7}" srcOrd="0" destOrd="0" presId="urn:microsoft.com/office/officeart/2005/8/layout/list1"/>
    <dgm:cxn modelId="{D747DD13-7B82-44DB-BE79-47AE58407F81}" type="presOf" srcId="{01058DB1-FBB4-48C9-9113-FACA87D13B07}" destId="{1C6F8CBC-51C9-432B-A173-B3F9B996F87A}" srcOrd="0" destOrd="1" presId="urn:microsoft.com/office/officeart/2005/8/layout/list1"/>
    <dgm:cxn modelId="{01093C7E-EF1A-4BD6-A48C-02AFF7E7810B}" type="presOf" srcId="{40C3E3AA-23ED-4AC5-978B-D1BC3545095D}" destId="{20137998-B8E4-4901-9157-06411A3BBCFC}" srcOrd="0" destOrd="0" presId="urn:microsoft.com/office/officeart/2005/8/layout/list1"/>
    <dgm:cxn modelId="{44DED826-AD7F-4B2E-8659-F04AF6C9F34D}" srcId="{BCD4B343-8360-4F7B-8731-5E66737A2B9C}" destId="{01058DB1-FBB4-48C9-9113-FACA87D13B07}" srcOrd="1" destOrd="0" parTransId="{D9476469-EEA6-460D-8DC2-1B476D60B84A}" sibTransId="{4D1C0765-8E0F-469B-BE8A-159D12D3F2C9}"/>
    <dgm:cxn modelId="{AF927711-986F-4906-833F-5BF6AA6958C9}" type="presOf" srcId="{BCD4B343-8360-4F7B-8731-5E66737A2B9C}" destId="{22D3C4C5-34B5-4D81-82A5-64279752E08C}" srcOrd="1" destOrd="0" presId="urn:microsoft.com/office/officeart/2005/8/layout/list1"/>
    <dgm:cxn modelId="{79C1CF7F-66C6-4F9D-AC18-4002253BDAE9}" type="presParOf" srcId="{20137998-B8E4-4901-9157-06411A3BBCFC}" destId="{760341B9-DA8C-40C9-B079-79D946582F41}" srcOrd="0" destOrd="0" presId="urn:microsoft.com/office/officeart/2005/8/layout/list1"/>
    <dgm:cxn modelId="{B84CAFFF-AC32-4986-82F9-E169AF4C84B9}" type="presParOf" srcId="{760341B9-DA8C-40C9-B079-79D946582F41}" destId="{F9300AF3-5E40-48E2-87AF-585A59DD1ED7}" srcOrd="0" destOrd="0" presId="urn:microsoft.com/office/officeart/2005/8/layout/list1"/>
    <dgm:cxn modelId="{EE1DBCAF-CD20-4E25-84D9-2C6D8999438D}" type="presParOf" srcId="{760341B9-DA8C-40C9-B079-79D946582F41}" destId="{22D3C4C5-34B5-4D81-82A5-64279752E08C}" srcOrd="1" destOrd="0" presId="urn:microsoft.com/office/officeart/2005/8/layout/list1"/>
    <dgm:cxn modelId="{333FD276-51EB-4211-96C9-F00074585E30}" type="presParOf" srcId="{20137998-B8E4-4901-9157-06411A3BBCFC}" destId="{4B12FB6B-617A-475A-9C83-0C6E085E0654}" srcOrd="1" destOrd="0" presId="urn:microsoft.com/office/officeart/2005/8/layout/list1"/>
    <dgm:cxn modelId="{06B5A8F3-4DC5-467D-8ED9-C0ACB4D23A25}" type="presParOf" srcId="{20137998-B8E4-4901-9157-06411A3BBCFC}" destId="{1C6F8CBC-51C9-432B-A173-B3F9B996F87A}" srcOrd="2" destOrd="0" presId="urn:microsoft.com/office/officeart/2005/8/layout/list1"/>
    <dgm:cxn modelId="{0814306B-A963-4C3D-B467-0B51AACD9944}" type="presParOf" srcId="{20137998-B8E4-4901-9157-06411A3BBCFC}" destId="{3A516319-2018-4821-9730-1685C5CF7CA0}" srcOrd="3" destOrd="0" presId="urn:microsoft.com/office/officeart/2005/8/layout/list1"/>
    <dgm:cxn modelId="{666BBD74-82C7-4195-BF0D-355963108580}" type="presParOf" srcId="{20137998-B8E4-4901-9157-06411A3BBCFC}" destId="{16582911-F240-4BF6-ADDA-FCFAC07E7DA7}" srcOrd="4" destOrd="0" presId="urn:microsoft.com/office/officeart/2005/8/layout/list1"/>
    <dgm:cxn modelId="{027AAE89-9AB0-43E1-8562-D1E9C4D007A2}" type="presParOf" srcId="{16582911-F240-4BF6-ADDA-FCFAC07E7DA7}" destId="{72D9E17A-7266-4E5A-8A3F-91F0B8189466}" srcOrd="0" destOrd="0" presId="urn:microsoft.com/office/officeart/2005/8/layout/list1"/>
    <dgm:cxn modelId="{73E0747D-23CE-4E90-8062-A611D5159F5F}" type="presParOf" srcId="{16582911-F240-4BF6-ADDA-FCFAC07E7DA7}" destId="{EA7A18EB-C78B-4AB0-9104-ABBE2AA7D326}" srcOrd="1" destOrd="0" presId="urn:microsoft.com/office/officeart/2005/8/layout/list1"/>
    <dgm:cxn modelId="{40E7443E-9B37-4673-A89D-CDD15E7E70B7}" type="presParOf" srcId="{20137998-B8E4-4901-9157-06411A3BBCFC}" destId="{CB708ECC-4891-481F-BB51-7A85B735DC75}" srcOrd="5" destOrd="0" presId="urn:microsoft.com/office/officeart/2005/8/layout/list1"/>
    <dgm:cxn modelId="{A2DCE210-B0C0-4066-8C83-CA9C0289364B}" type="presParOf" srcId="{20137998-B8E4-4901-9157-06411A3BBCFC}" destId="{B96359FC-72DB-4622-B647-4D41F4E05DE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C3E3AA-23ED-4AC5-978B-D1BC3545095D}" type="doc">
      <dgm:prSet loTypeId="urn:microsoft.com/office/officeart/2005/8/layout/list1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BCD4B343-8360-4F7B-8731-5E66737A2B9C}">
      <dgm:prSet phldrT="[文本]" custT="1"/>
      <dgm:spPr/>
      <dgm:t>
        <a:bodyPr/>
        <a:lstStyle/>
        <a:p>
          <a:r>
            <a:rPr lang="zh-CN" altLang="en-US" sz="2400" dirty="0" smtClean="0"/>
            <a:t>理想目标</a:t>
          </a:r>
          <a:endParaRPr lang="zh-CN" altLang="en-US" sz="2400" dirty="0"/>
        </a:p>
      </dgm:t>
    </dgm:pt>
    <dgm:pt modelId="{7A5B6C8A-2796-47CB-87D3-AFE2F0EE5853}" type="parTrans" cxnId="{81D22A04-B10A-4601-8747-75AD736D0648}">
      <dgm:prSet/>
      <dgm:spPr/>
      <dgm:t>
        <a:bodyPr/>
        <a:lstStyle/>
        <a:p>
          <a:endParaRPr lang="zh-CN" altLang="en-US"/>
        </a:p>
      </dgm:t>
    </dgm:pt>
    <dgm:pt modelId="{5C21C82A-BE4B-49B7-9A8D-514B338778D5}" type="sibTrans" cxnId="{81D22A04-B10A-4601-8747-75AD736D0648}">
      <dgm:prSet/>
      <dgm:spPr/>
      <dgm:t>
        <a:bodyPr/>
        <a:lstStyle/>
        <a:p>
          <a:endParaRPr lang="zh-CN" altLang="en-US"/>
        </a:p>
      </dgm:t>
    </dgm:pt>
    <dgm:pt modelId="{8BB7680A-E1F0-4105-95A1-5811F0316150}">
      <dgm:prSet phldrT="[文本]" custT="1"/>
      <dgm:spPr/>
      <dgm:t>
        <a:bodyPr/>
        <a:lstStyle/>
        <a:p>
          <a:r>
            <a:rPr lang="zh-CN" altLang="en-US" sz="2400" dirty="0" smtClean="0"/>
            <a:t>当前现状</a:t>
          </a:r>
          <a:endParaRPr lang="zh-CN" altLang="en-US" sz="2400" dirty="0"/>
        </a:p>
      </dgm:t>
    </dgm:pt>
    <dgm:pt modelId="{1B638F04-86A0-4853-99F9-486B689C8267}" type="parTrans" cxnId="{EB2351CA-4F7C-4271-A294-38D044639258}">
      <dgm:prSet/>
      <dgm:spPr/>
      <dgm:t>
        <a:bodyPr/>
        <a:lstStyle/>
        <a:p>
          <a:endParaRPr lang="zh-CN" altLang="en-US"/>
        </a:p>
      </dgm:t>
    </dgm:pt>
    <dgm:pt modelId="{7EE68217-F99A-4D68-92E8-6450A6615749}" type="sibTrans" cxnId="{EB2351CA-4F7C-4271-A294-38D044639258}">
      <dgm:prSet/>
      <dgm:spPr/>
      <dgm:t>
        <a:bodyPr/>
        <a:lstStyle/>
        <a:p>
          <a:endParaRPr lang="zh-CN" altLang="en-US"/>
        </a:p>
      </dgm:t>
    </dgm:pt>
    <dgm:pt modelId="{239F3398-2424-4C82-8524-F5270A89F412}">
      <dgm:prSet custT="1"/>
      <dgm:spPr/>
      <dgm:t>
        <a:bodyPr/>
        <a:lstStyle/>
        <a:p>
          <a:pPr rtl="0"/>
          <a:r>
            <a:rPr lang="zh-CN" altLang="en-US" sz="2200" dirty="0" smtClean="0"/>
            <a:t>应用系统只需简单配置即可完成单点登录；</a:t>
          </a:r>
          <a:endParaRPr lang="zh-CN" altLang="en-US" sz="2200" dirty="0"/>
        </a:p>
      </dgm:t>
    </dgm:pt>
    <dgm:pt modelId="{EE66C24D-32E3-4D6B-A92F-D936E52747B8}" type="parTrans" cxnId="{5D32DA56-EF67-4186-8BA2-900346F6BA82}">
      <dgm:prSet/>
      <dgm:spPr/>
      <dgm:t>
        <a:bodyPr/>
        <a:lstStyle/>
        <a:p>
          <a:endParaRPr lang="zh-CN" altLang="en-US"/>
        </a:p>
      </dgm:t>
    </dgm:pt>
    <dgm:pt modelId="{458B0112-9B1F-4E1E-9DA8-6260029205BE}" type="sibTrans" cxnId="{5D32DA56-EF67-4186-8BA2-900346F6BA82}">
      <dgm:prSet/>
      <dgm:spPr/>
      <dgm:t>
        <a:bodyPr/>
        <a:lstStyle/>
        <a:p>
          <a:endParaRPr lang="zh-CN" altLang="en-US"/>
        </a:p>
      </dgm:t>
    </dgm:pt>
    <dgm:pt modelId="{93A3C203-C52B-4BE3-8B36-6E03D2645F73}">
      <dgm:prSet custT="1"/>
      <dgm:spPr/>
      <dgm:t>
        <a:bodyPr/>
        <a:lstStyle/>
        <a:p>
          <a:r>
            <a:rPr lang="zh-CN" altLang="en-US" sz="2200" dirty="0" smtClean="0"/>
            <a:t>应用系统只需简单配置即可完成单点登录（已提供支持</a:t>
          </a:r>
          <a:r>
            <a:rPr lang="en-US" altLang="zh-CN" sz="2200" dirty="0" err="1" smtClean="0"/>
            <a:t>springmvc</a:t>
          </a:r>
          <a:r>
            <a:rPr lang="zh-CN" altLang="en-US" sz="2200" dirty="0" smtClean="0"/>
            <a:t>、</a:t>
          </a:r>
          <a:r>
            <a:rPr lang="en-US" altLang="zh-CN" sz="2200" dirty="0" smtClean="0"/>
            <a:t>struts2</a:t>
          </a:r>
          <a:r>
            <a:rPr lang="zh-CN" altLang="en-US" sz="2200" dirty="0" smtClean="0"/>
            <a:t>、</a:t>
          </a:r>
          <a:r>
            <a:rPr lang="en-US" altLang="zh-CN" sz="2200" dirty="0" smtClean="0"/>
            <a:t>filter</a:t>
          </a:r>
          <a:r>
            <a:rPr lang="zh-CN" altLang="en-US" sz="2200" dirty="0" smtClean="0"/>
            <a:t>的单点集成</a:t>
          </a:r>
          <a:r>
            <a:rPr lang="en-US" altLang="zh-CN" sz="2200" dirty="0" smtClean="0"/>
            <a:t>SDK</a:t>
          </a:r>
          <a:r>
            <a:rPr lang="zh-CN" altLang="en-US" sz="2200" dirty="0" smtClean="0"/>
            <a:t>包）。</a:t>
          </a:r>
          <a:endParaRPr lang="zh-CN" altLang="en-US" sz="2200" dirty="0"/>
        </a:p>
      </dgm:t>
    </dgm:pt>
    <dgm:pt modelId="{E0FA901D-576E-4CDA-AE16-DB07006F5B6D}" type="parTrans" cxnId="{2634C51F-9692-4AD1-B4DA-CECE0166EDB9}">
      <dgm:prSet/>
      <dgm:spPr/>
      <dgm:t>
        <a:bodyPr/>
        <a:lstStyle/>
        <a:p>
          <a:endParaRPr lang="zh-CN" altLang="en-US"/>
        </a:p>
      </dgm:t>
    </dgm:pt>
    <dgm:pt modelId="{1734A63E-B9D2-42C0-9B86-FCECD63474DA}" type="sibTrans" cxnId="{2634C51F-9692-4AD1-B4DA-CECE0166EDB9}">
      <dgm:prSet/>
      <dgm:spPr/>
      <dgm:t>
        <a:bodyPr/>
        <a:lstStyle/>
        <a:p>
          <a:endParaRPr lang="zh-CN" altLang="en-US"/>
        </a:p>
      </dgm:t>
    </dgm:pt>
    <dgm:pt modelId="{64474BE9-F2A1-4717-9706-9646A8349375}">
      <dgm:prSet custT="1"/>
      <dgm:spPr/>
      <dgm:t>
        <a:bodyPr/>
        <a:lstStyle/>
        <a:p>
          <a:pPr rtl="0"/>
          <a:r>
            <a:rPr lang="zh-CN" altLang="en-US" sz="2200" dirty="0" smtClean="0"/>
            <a:t>单点登录变更升级，应用系统只需简单更新</a:t>
          </a:r>
          <a:r>
            <a:rPr lang="en-US" altLang="zh-CN" sz="2200" dirty="0" smtClean="0"/>
            <a:t>jar	</a:t>
          </a:r>
          <a:r>
            <a:rPr lang="zh-CN" altLang="en-US" sz="2200" dirty="0" smtClean="0"/>
            <a:t>包依赖版本即可。</a:t>
          </a:r>
          <a:endParaRPr lang="zh-CN" altLang="en-US" sz="2200" dirty="0"/>
        </a:p>
      </dgm:t>
    </dgm:pt>
    <dgm:pt modelId="{07A6D640-CE74-4538-A4CD-80143665A6CB}" type="parTrans" cxnId="{1415713D-EB8E-47C5-BE39-903A42A8C5EF}">
      <dgm:prSet/>
      <dgm:spPr/>
      <dgm:t>
        <a:bodyPr/>
        <a:lstStyle/>
        <a:p>
          <a:endParaRPr lang="zh-CN" altLang="en-US"/>
        </a:p>
      </dgm:t>
    </dgm:pt>
    <dgm:pt modelId="{7EE8B04D-0BD0-4346-8C35-6704D4872B25}" type="sibTrans" cxnId="{1415713D-EB8E-47C5-BE39-903A42A8C5EF}">
      <dgm:prSet/>
      <dgm:spPr/>
      <dgm:t>
        <a:bodyPr/>
        <a:lstStyle/>
        <a:p>
          <a:endParaRPr lang="zh-CN" altLang="en-US"/>
        </a:p>
      </dgm:t>
    </dgm:pt>
    <dgm:pt modelId="{20137998-B8E4-4901-9157-06411A3BBCFC}" type="pres">
      <dgm:prSet presAssocID="{40C3E3AA-23ED-4AC5-978B-D1BC3545095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60341B9-DA8C-40C9-B079-79D946582F41}" type="pres">
      <dgm:prSet presAssocID="{BCD4B343-8360-4F7B-8731-5E66737A2B9C}" presName="parentLin" presStyleCnt="0"/>
      <dgm:spPr/>
      <dgm:t>
        <a:bodyPr/>
        <a:lstStyle/>
        <a:p>
          <a:endParaRPr lang="zh-CN" altLang="en-US"/>
        </a:p>
      </dgm:t>
    </dgm:pt>
    <dgm:pt modelId="{F9300AF3-5E40-48E2-87AF-585A59DD1ED7}" type="pres">
      <dgm:prSet presAssocID="{BCD4B343-8360-4F7B-8731-5E66737A2B9C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22D3C4C5-34B5-4D81-82A5-64279752E08C}" type="pres">
      <dgm:prSet presAssocID="{BCD4B343-8360-4F7B-8731-5E66737A2B9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12FB6B-617A-475A-9C83-0C6E085E0654}" type="pres">
      <dgm:prSet presAssocID="{BCD4B343-8360-4F7B-8731-5E66737A2B9C}" presName="negativeSpace" presStyleCnt="0"/>
      <dgm:spPr/>
      <dgm:t>
        <a:bodyPr/>
        <a:lstStyle/>
        <a:p>
          <a:endParaRPr lang="zh-CN" altLang="en-US"/>
        </a:p>
      </dgm:t>
    </dgm:pt>
    <dgm:pt modelId="{1C6F8CBC-51C9-432B-A173-B3F9B996F87A}" type="pres">
      <dgm:prSet presAssocID="{BCD4B343-8360-4F7B-8731-5E66737A2B9C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516319-2018-4821-9730-1685C5CF7CA0}" type="pres">
      <dgm:prSet presAssocID="{5C21C82A-BE4B-49B7-9A8D-514B338778D5}" presName="spaceBetweenRectangles" presStyleCnt="0"/>
      <dgm:spPr/>
      <dgm:t>
        <a:bodyPr/>
        <a:lstStyle/>
        <a:p>
          <a:endParaRPr lang="zh-CN" altLang="en-US"/>
        </a:p>
      </dgm:t>
    </dgm:pt>
    <dgm:pt modelId="{16582911-F240-4BF6-ADDA-FCFAC07E7DA7}" type="pres">
      <dgm:prSet presAssocID="{8BB7680A-E1F0-4105-95A1-5811F0316150}" presName="parentLin" presStyleCnt="0"/>
      <dgm:spPr/>
      <dgm:t>
        <a:bodyPr/>
        <a:lstStyle/>
        <a:p>
          <a:endParaRPr lang="zh-CN" altLang="en-US"/>
        </a:p>
      </dgm:t>
    </dgm:pt>
    <dgm:pt modelId="{72D9E17A-7266-4E5A-8A3F-91F0B8189466}" type="pres">
      <dgm:prSet presAssocID="{8BB7680A-E1F0-4105-95A1-5811F0316150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EA7A18EB-C78B-4AB0-9104-ABBE2AA7D326}" type="pres">
      <dgm:prSet presAssocID="{8BB7680A-E1F0-4105-95A1-5811F031615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708ECC-4891-481F-BB51-7A85B735DC75}" type="pres">
      <dgm:prSet presAssocID="{8BB7680A-E1F0-4105-95A1-5811F0316150}" presName="negativeSpace" presStyleCnt="0"/>
      <dgm:spPr/>
      <dgm:t>
        <a:bodyPr/>
        <a:lstStyle/>
        <a:p>
          <a:endParaRPr lang="zh-CN" altLang="en-US"/>
        </a:p>
      </dgm:t>
    </dgm:pt>
    <dgm:pt modelId="{B96359FC-72DB-4622-B647-4D41F4E05DE6}" type="pres">
      <dgm:prSet presAssocID="{8BB7680A-E1F0-4105-95A1-5811F0316150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D32DA56-EF67-4186-8BA2-900346F6BA82}" srcId="{BCD4B343-8360-4F7B-8731-5E66737A2B9C}" destId="{239F3398-2424-4C82-8524-F5270A89F412}" srcOrd="0" destOrd="0" parTransId="{EE66C24D-32E3-4D6B-A92F-D936E52747B8}" sibTransId="{458B0112-9B1F-4E1E-9DA8-6260029205BE}"/>
    <dgm:cxn modelId="{2EDB2508-1620-4972-A62B-9D0B4E34633F}" type="presOf" srcId="{8BB7680A-E1F0-4105-95A1-5811F0316150}" destId="{72D9E17A-7266-4E5A-8A3F-91F0B8189466}" srcOrd="0" destOrd="0" presId="urn:microsoft.com/office/officeart/2005/8/layout/list1"/>
    <dgm:cxn modelId="{2634C51F-9692-4AD1-B4DA-CECE0166EDB9}" srcId="{8BB7680A-E1F0-4105-95A1-5811F0316150}" destId="{93A3C203-C52B-4BE3-8B36-6E03D2645F73}" srcOrd="0" destOrd="0" parTransId="{E0FA901D-576E-4CDA-AE16-DB07006F5B6D}" sibTransId="{1734A63E-B9D2-42C0-9B86-FCECD63474DA}"/>
    <dgm:cxn modelId="{85C918C2-264F-4CBA-A532-0E0BDD29EB5F}" type="presOf" srcId="{239F3398-2424-4C82-8524-F5270A89F412}" destId="{1C6F8CBC-51C9-432B-A173-B3F9B996F87A}" srcOrd="0" destOrd="0" presId="urn:microsoft.com/office/officeart/2005/8/layout/list1"/>
    <dgm:cxn modelId="{1415713D-EB8E-47C5-BE39-903A42A8C5EF}" srcId="{BCD4B343-8360-4F7B-8731-5E66737A2B9C}" destId="{64474BE9-F2A1-4717-9706-9646A8349375}" srcOrd="1" destOrd="0" parTransId="{07A6D640-CE74-4538-A4CD-80143665A6CB}" sibTransId="{7EE8B04D-0BD0-4346-8C35-6704D4872B25}"/>
    <dgm:cxn modelId="{EB2351CA-4F7C-4271-A294-38D044639258}" srcId="{40C3E3AA-23ED-4AC5-978B-D1BC3545095D}" destId="{8BB7680A-E1F0-4105-95A1-5811F0316150}" srcOrd="1" destOrd="0" parTransId="{1B638F04-86A0-4853-99F9-486B689C8267}" sibTransId="{7EE68217-F99A-4D68-92E8-6450A6615749}"/>
    <dgm:cxn modelId="{3274F238-D0CA-453E-97B3-EFCB54246922}" type="presOf" srcId="{64474BE9-F2A1-4717-9706-9646A8349375}" destId="{1C6F8CBC-51C9-432B-A173-B3F9B996F87A}" srcOrd="0" destOrd="1" presId="urn:microsoft.com/office/officeart/2005/8/layout/list1"/>
    <dgm:cxn modelId="{485844D9-CB73-49EF-ADB0-39559416BC10}" type="presOf" srcId="{8BB7680A-E1F0-4105-95A1-5811F0316150}" destId="{EA7A18EB-C78B-4AB0-9104-ABBE2AA7D326}" srcOrd="1" destOrd="0" presId="urn:microsoft.com/office/officeart/2005/8/layout/list1"/>
    <dgm:cxn modelId="{D552984B-E968-4C3E-BA98-24C67DA3B869}" type="presOf" srcId="{BCD4B343-8360-4F7B-8731-5E66737A2B9C}" destId="{22D3C4C5-34B5-4D81-82A5-64279752E08C}" srcOrd="1" destOrd="0" presId="urn:microsoft.com/office/officeart/2005/8/layout/list1"/>
    <dgm:cxn modelId="{81D22A04-B10A-4601-8747-75AD736D0648}" srcId="{40C3E3AA-23ED-4AC5-978B-D1BC3545095D}" destId="{BCD4B343-8360-4F7B-8731-5E66737A2B9C}" srcOrd="0" destOrd="0" parTransId="{7A5B6C8A-2796-47CB-87D3-AFE2F0EE5853}" sibTransId="{5C21C82A-BE4B-49B7-9A8D-514B338778D5}"/>
    <dgm:cxn modelId="{A6842C67-52CC-4155-B2B6-689D48C731DC}" type="presOf" srcId="{BCD4B343-8360-4F7B-8731-5E66737A2B9C}" destId="{F9300AF3-5E40-48E2-87AF-585A59DD1ED7}" srcOrd="0" destOrd="0" presId="urn:microsoft.com/office/officeart/2005/8/layout/list1"/>
    <dgm:cxn modelId="{017E094F-1FB2-4B9B-800C-4049DED5043E}" type="presOf" srcId="{93A3C203-C52B-4BE3-8B36-6E03D2645F73}" destId="{B96359FC-72DB-4622-B647-4D41F4E05DE6}" srcOrd="0" destOrd="0" presId="urn:microsoft.com/office/officeart/2005/8/layout/list1"/>
    <dgm:cxn modelId="{E6556110-0531-4789-90B3-D3DE22B11DCA}" type="presOf" srcId="{40C3E3AA-23ED-4AC5-978B-D1BC3545095D}" destId="{20137998-B8E4-4901-9157-06411A3BBCFC}" srcOrd="0" destOrd="0" presId="urn:microsoft.com/office/officeart/2005/8/layout/list1"/>
    <dgm:cxn modelId="{5725B188-D9F1-4A23-826A-591FC2488F33}" type="presParOf" srcId="{20137998-B8E4-4901-9157-06411A3BBCFC}" destId="{760341B9-DA8C-40C9-B079-79D946582F41}" srcOrd="0" destOrd="0" presId="urn:microsoft.com/office/officeart/2005/8/layout/list1"/>
    <dgm:cxn modelId="{BF18915D-1D67-4329-AF12-94AF6BE3AF05}" type="presParOf" srcId="{760341B9-DA8C-40C9-B079-79D946582F41}" destId="{F9300AF3-5E40-48E2-87AF-585A59DD1ED7}" srcOrd="0" destOrd="0" presId="urn:microsoft.com/office/officeart/2005/8/layout/list1"/>
    <dgm:cxn modelId="{5F7F74A3-2E3F-4E79-AB3B-25F52C0770FB}" type="presParOf" srcId="{760341B9-DA8C-40C9-B079-79D946582F41}" destId="{22D3C4C5-34B5-4D81-82A5-64279752E08C}" srcOrd="1" destOrd="0" presId="urn:microsoft.com/office/officeart/2005/8/layout/list1"/>
    <dgm:cxn modelId="{B9AF4CBA-7C07-41A1-81D9-59722B61EE95}" type="presParOf" srcId="{20137998-B8E4-4901-9157-06411A3BBCFC}" destId="{4B12FB6B-617A-475A-9C83-0C6E085E0654}" srcOrd="1" destOrd="0" presId="urn:microsoft.com/office/officeart/2005/8/layout/list1"/>
    <dgm:cxn modelId="{7FBE039D-A359-45EF-8279-1805A48F9FA8}" type="presParOf" srcId="{20137998-B8E4-4901-9157-06411A3BBCFC}" destId="{1C6F8CBC-51C9-432B-A173-B3F9B996F87A}" srcOrd="2" destOrd="0" presId="urn:microsoft.com/office/officeart/2005/8/layout/list1"/>
    <dgm:cxn modelId="{1E96DD07-30ED-49EF-A3C3-D66AC25F5410}" type="presParOf" srcId="{20137998-B8E4-4901-9157-06411A3BBCFC}" destId="{3A516319-2018-4821-9730-1685C5CF7CA0}" srcOrd="3" destOrd="0" presId="urn:microsoft.com/office/officeart/2005/8/layout/list1"/>
    <dgm:cxn modelId="{485648C7-7B67-4605-A314-2C312022A61E}" type="presParOf" srcId="{20137998-B8E4-4901-9157-06411A3BBCFC}" destId="{16582911-F240-4BF6-ADDA-FCFAC07E7DA7}" srcOrd="4" destOrd="0" presId="urn:microsoft.com/office/officeart/2005/8/layout/list1"/>
    <dgm:cxn modelId="{917E4F6C-D912-4B89-BAA4-D85D81073783}" type="presParOf" srcId="{16582911-F240-4BF6-ADDA-FCFAC07E7DA7}" destId="{72D9E17A-7266-4E5A-8A3F-91F0B8189466}" srcOrd="0" destOrd="0" presId="urn:microsoft.com/office/officeart/2005/8/layout/list1"/>
    <dgm:cxn modelId="{BC24DC8C-077B-4B89-B74B-0C6F746A50A8}" type="presParOf" srcId="{16582911-F240-4BF6-ADDA-FCFAC07E7DA7}" destId="{EA7A18EB-C78B-4AB0-9104-ABBE2AA7D326}" srcOrd="1" destOrd="0" presId="urn:microsoft.com/office/officeart/2005/8/layout/list1"/>
    <dgm:cxn modelId="{F2F29353-17E9-4226-8EE8-08DD3FC5E4C8}" type="presParOf" srcId="{20137998-B8E4-4901-9157-06411A3BBCFC}" destId="{CB708ECC-4891-481F-BB51-7A85B735DC75}" srcOrd="5" destOrd="0" presId="urn:microsoft.com/office/officeart/2005/8/layout/list1"/>
    <dgm:cxn modelId="{98297A53-A643-47D9-9264-97B1EA93059C}" type="presParOf" srcId="{20137998-B8E4-4901-9157-06411A3BBCFC}" destId="{B96359FC-72DB-4622-B647-4D41F4E05DE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0C3E3AA-23ED-4AC5-978B-D1BC3545095D}" type="doc">
      <dgm:prSet loTypeId="urn:microsoft.com/office/officeart/2005/8/layout/list1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BCD4B343-8360-4F7B-8731-5E66737A2B9C}">
      <dgm:prSet phldrT="[文本]" custT="1"/>
      <dgm:spPr/>
      <dgm:t>
        <a:bodyPr/>
        <a:lstStyle/>
        <a:p>
          <a:r>
            <a:rPr lang="zh-CN" altLang="en-US" sz="2400" dirty="0" smtClean="0"/>
            <a:t>理想目标</a:t>
          </a:r>
          <a:endParaRPr lang="zh-CN" altLang="en-US" sz="2400" dirty="0"/>
        </a:p>
      </dgm:t>
    </dgm:pt>
    <dgm:pt modelId="{7A5B6C8A-2796-47CB-87D3-AFE2F0EE5853}" type="parTrans" cxnId="{81D22A04-B10A-4601-8747-75AD736D0648}">
      <dgm:prSet/>
      <dgm:spPr/>
      <dgm:t>
        <a:bodyPr/>
        <a:lstStyle/>
        <a:p>
          <a:endParaRPr lang="zh-CN" altLang="en-US"/>
        </a:p>
      </dgm:t>
    </dgm:pt>
    <dgm:pt modelId="{5C21C82A-BE4B-49B7-9A8D-514B338778D5}" type="sibTrans" cxnId="{81D22A04-B10A-4601-8747-75AD736D0648}">
      <dgm:prSet/>
      <dgm:spPr/>
      <dgm:t>
        <a:bodyPr/>
        <a:lstStyle/>
        <a:p>
          <a:endParaRPr lang="zh-CN" altLang="en-US"/>
        </a:p>
      </dgm:t>
    </dgm:pt>
    <dgm:pt modelId="{8BB7680A-E1F0-4105-95A1-5811F0316150}">
      <dgm:prSet phldrT="[文本]" custT="1"/>
      <dgm:spPr/>
      <dgm:t>
        <a:bodyPr/>
        <a:lstStyle/>
        <a:p>
          <a:r>
            <a:rPr lang="zh-CN" altLang="en-US" sz="2400" dirty="0" smtClean="0"/>
            <a:t>当前现状</a:t>
          </a:r>
          <a:endParaRPr lang="zh-CN" altLang="en-US" sz="2400" dirty="0"/>
        </a:p>
      </dgm:t>
    </dgm:pt>
    <dgm:pt modelId="{1B638F04-86A0-4853-99F9-486B689C8267}" type="parTrans" cxnId="{EB2351CA-4F7C-4271-A294-38D044639258}">
      <dgm:prSet/>
      <dgm:spPr/>
      <dgm:t>
        <a:bodyPr/>
        <a:lstStyle/>
        <a:p>
          <a:endParaRPr lang="zh-CN" altLang="en-US"/>
        </a:p>
      </dgm:t>
    </dgm:pt>
    <dgm:pt modelId="{7EE68217-F99A-4D68-92E8-6450A6615749}" type="sibTrans" cxnId="{EB2351CA-4F7C-4271-A294-38D044639258}">
      <dgm:prSet/>
      <dgm:spPr/>
      <dgm:t>
        <a:bodyPr/>
        <a:lstStyle/>
        <a:p>
          <a:endParaRPr lang="zh-CN" altLang="en-US"/>
        </a:p>
      </dgm:t>
    </dgm:pt>
    <dgm:pt modelId="{239F3398-2424-4C82-8524-F5270A89F412}">
      <dgm:prSet custT="1"/>
      <dgm:spPr/>
      <dgm:t>
        <a:bodyPr/>
        <a:lstStyle/>
        <a:p>
          <a:pPr rtl="0"/>
          <a:r>
            <a:rPr lang="zh-CN" altLang="en-US" sz="2200" dirty="0" smtClean="0"/>
            <a:t>支持不同类型的认证方式，如用户名密码认证、短信认证、数字证书认证等。</a:t>
          </a:r>
          <a:endParaRPr lang="zh-CN" altLang="en-US" sz="2200" dirty="0"/>
        </a:p>
      </dgm:t>
    </dgm:pt>
    <dgm:pt modelId="{EE66C24D-32E3-4D6B-A92F-D936E52747B8}" type="parTrans" cxnId="{5D32DA56-EF67-4186-8BA2-900346F6BA82}">
      <dgm:prSet/>
      <dgm:spPr/>
      <dgm:t>
        <a:bodyPr/>
        <a:lstStyle/>
        <a:p>
          <a:endParaRPr lang="zh-CN" altLang="en-US"/>
        </a:p>
      </dgm:t>
    </dgm:pt>
    <dgm:pt modelId="{458B0112-9B1F-4E1E-9DA8-6260029205BE}" type="sibTrans" cxnId="{5D32DA56-EF67-4186-8BA2-900346F6BA82}">
      <dgm:prSet/>
      <dgm:spPr/>
      <dgm:t>
        <a:bodyPr/>
        <a:lstStyle/>
        <a:p>
          <a:endParaRPr lang="zh-CN" altLang="en-US"/>
        </a:p>
      </dgm:t>
    </dgm:pt>
    <dgm:pt modelId="{93A3C203-C52B-4BE3-8B36-6E03D2645F73}">
      <dgm:prSet custT="1"/>
      <dgm:spPr/>
      <dgm:t>
        <a:bodyPr/>
        <a:lstStyle/>
        <a:p>
          <a:r>
            <a:rPr lang="zh-CN" altLang="en-US" sz="2200" dirty="0" smtClean="0"/>
            <a:t>只支持用户名密码认证方式。</a:t>
          </a:r>
          <a:endParaRPr lang="zh-CN" altLang="en-US" sz="2200" dirty="0"/>
        </a:p>
      </dgm:t>
    </dgm:pt>
    <dgm:pt modelId="{E0FA901D-576E-4CDA-AE16-DB07006F5B6D}" type="parTrans" cxnId="{2634C51F-9692-4AD1-B4DA-CECE0166EDB9}">
      <dgm:prSet/>
      <dgm:spPr/>
      <dgm:t>
        <a:bodyPr/>
        <a:lstStyle/>
        <a:p>
          <a:endParaRPr lang="zh-CN" altLang="en-US"/>
        </a:p>
      </dgm:t>
    </dgm:pt>
    <dgm:pt modelId="{1734A63E-B9D2-42C0-9B86-FCECD63474DA}" type="sibTrans" cxnId="{2634C51F-9692-4AD1-B4DA-CECE0166EDB9}">
      <dgm:prSet/>
      <dgm:spPr/>
      <dgm:t>
        <a:bodyPr/>
        <a:lstStyle/>
        <a:p>
          <a:endParaRPr lang="zh-CN" altLang="en-US"/>
        </a:p>
      </dgm:t>
    </dgm:pt>
    <dgm:pt modelId="{20137998-B8E4-4901-9157-06411A3BBCFC}" type="pres">
      <dgm:prSet presAssocID="{40C3E3AA-23ED-4AC5-978B-D1BC3545095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60341B9-DA8C-40C9-B079-79D946582F41}" type="pres">
      <dgm:prSet presAssocID="{BCD4B343-8360-4F7B-8731-5E66737A2B9C}" presName="parentLin" presStyleCnt="0"/>
      <dgm:spPr/>
      <dgm:t>
        <a:bodyPr/>
        <a:lstStyle/>
        <a:p>
          <a:endParaRPr lang="zh-CN" altLang="en-US"/>
        </a:p>
      </dgm:t>
    </dgm:pt>
    <dgm:pt modelId="{F9300AF3-5E40-48E2-87AF-585A59DD1ED7}" type="pres">
      <dgm:prSet presAssocID="{BCD4B343-8360-4F7B-8731-5E66737A2B9C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22D3C4C5-34B5-4D81-82A5-64279752E08C}" type="pres">
      <dgm:prSet presAssocID="{BCD4B343-8360-4F7B-8731-5E66737A2B9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12FB6B-617A-475A-9C83-0C6E085E0654}" type="pres">
      <dgm:prSet presAssocID="{BCD4B343-8360-4F7B-8731-5E66737A2B9C}" presName="negativeSpace" presStyleCnt="0"/>
      <dgm:spPr/>
      <dgm:t>
        <a:bodyPr/>
        <a:lstStyle/>
        <a:p>
          <a:endParaRPr lang="zh-CN" altLang="en-US"/>
        </a:p>
      </dgm:t>
    </dgm:pt>
    <dgm:pt modelId="{1C6F8CBC-51C9-432B-A173-B3F9B996F87A}" type="pres">
      <dgm:prSet presAssocID="{BCD4B343-8360-4F7B-8731-5E66737A2B9C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516319-2018-4821-9730-1685C5CF7CA0}" type="pres">
      <dgm:prSet presAssocID="{5C21C82A-BE4B-49B7-9A8D-514B338778D5}" presName="spaceBetweenRectangles" presStyleCnt="0"/>
      <dgm:spPr/>
      <dgm:t>
        <a:bodyPr/>
        <a:lstStyle/>
        <a:p>
          <a:endParaRPr lang="zh-CN" altLang="en-US"/>
        </a:p>
      </dgm:t>
    </dgm:pt>
    <dgm:pt modelId="{16582911-F240-4BF6-ADDA-FCFAC07E7DA7}" type="pres">
      <dgm:prSet presAssocID="{8BB7680A-E1F0-4105-95A1-5811F0316150}" presName="parentLin" presStyleCnt="0"/>
      <dgm:spPr/>
      <dgm:t>
        <a:bodyPr/>
        <a:lstStyle/>
        <a:p>
          <a:endParaRPr lang="zh-CN" altLang="en-US"/>
        </a:p>
      </dgm:t>
    </dgm:pt>
    <dgm:pt modelId="{72D9E17A-7266-4E5A-8A3F-91F0B8189466}" type="pres">
      <dgm:prSet presAssocID="{8BB7680A-E1F0-4105-95A1-5811F0316150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EA7A18EB-C78B-4AB0-9104-ABBE2AA7D326}" type="pres">
      <dgm:prSet presAssocID="{8BB7680A-E1F0-4105-95A1-5811F031615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708ECC-4891-481F-BB51-7A85B735DC75}" type="pres">
      <dgm:prSet presAssocID="{8BB7680A-E1F0-4105-95A1-5811F0316150}" presName="negativeSpace" presStyleCnt="0"/>
      <dgm:spPr/>
      <dgm:t>
        <a:bodyPr/>
        <a:lstStyle/>
        <a:p>
          <a:endParaRPr lang="zh-CN" altLang="en-US"/>
        </a:p>
      </dgm:t>
    </dgm:pt>
    <dgm:pt modelId="{B96359FC-72DB-4622-B647-4D41F4E05DE6}" type="pres">
      <dgm:prSet presAssocID="{8BB7680A-E1F0-4105-95A1-5811F0316150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B16C527-0B44-4F36-9A85-40E3F054AE41}" type="presOf" srcId="{40C3E3AA-23ED-4AC5-978B-D1BC3545095D}" destId="{20137998-B8E4-4901-9157-06411A3BBCFC}" srcOrd="0" destOrd="0" presId="urn:microsoft.com/office/officeart/2005/8/layout/list1"/>
    <dgm:cxn modelId="{674AA256-BE90-4DC0-83A3-A1B724145411}" type="presOf" srcId="{8BB7680A-E1F0-4105-95A1-5811F0316150}" destId="{72D9E17A-7266-4E5A-8A3F-91F0B8189466}" srcOrd="0" destOrd="0" presId="urn:microsoft.com/office/officeart/2005/8/layout/list1"/>
    <dgm:cxn modelId="{5D32DA56-EF67-4186-8BA2-900346F6BA82}" srcId="{BCD4B343-8360-4F7B-8731-5E66737A2B9C}" destId="{239F3398-2424-4C82-8524-F5270A89F412}" srcOrd="0" destOrd="0" parTransId="{EE66C24D-32E3-4D6B-A92F-D936E52747B8}" sibTransId="{458B0112-9B1F-4E1E-9DA8-6260029205BE}"/>
    <dgm:cxn modelId="{4BAC69DD-ADF1-4F10-804C-584B967F172A}" type="presOf" srcId="{8BB7680A-E1F0-4105-95A1-5811F0316150}" destId="{EA7A18EB-C78B-4AB0-9104-ABBE2AA7D326}" srcOrd="1" destOrd="0" presId="urn:microsoft.com/office/officeart/2005/8/layout/list1"/>
    <dgm:cxn modelId="{2634C51F-9692-4AD1-B4DA-CECE0166EDB9}" srcId="{8BB7680A-E1F0-4105-95A1-5811F0316150}" destId="{93A3C203-C52B-4BE3-8B36-6E03D2645F73}" srcOrd="0" destOrd="0" parTransId="{E0FA901D-576E-4CDA-AE16-DB07006F5B6D}" sibTransId="{1734A63E-B9D2-42C0-9B86-FCECD63474DA}"/>
    <dgm:cxn modelId="{B4AEA817-6E04-4520-8F01-B483A24FE3D6}" type="presOf" srcId="{93A3C203-C52B-4BE3-8B36-6E03D2645F73}" destId="{B96359FC-72DB-4622-B647-4D41F4E05DE6}" srcOrd="0" destOrd="0" presId="urn:microsoft.com/office/officeart/2005/8/layout/list1"/>
    <dgm:cxn modelId="{EB2351CA-4F7C-4271-A294-38D044639258}" srcId="{40C3E3AA-23ED-4AC5-978B-D1BC3545095D}" destId="{8BB7680A-E1F0-4105-95A1-5811F0316150}" srcOrd="1" destOrd="0" parTransId="{1B638F04-86A0-4853-99F9-486B689C8267}" sibTransId="{7EE68217-F99A-4D68-92E8-6450A6615749}"/>
    <dgm:cxn modelId="{81D22A04-B10A-4601-8747-75AD736D0648}" srcId="{40C3E3AA-23ED-4AC5-978B-D1BC3545095D}" destId="{BCD4B343-8360-4F7B-8731-5E66737A2B9C}" srcOrd="0" destOrd="0" parTransId="{7A5B6C8A-2796-47CB-87D3-AFE2F0EE5853}" sibTransId="{5C21C82A-BE4B-49B7-9A8D-514B338778D5}"/>
    <dgm:cxn modelId="{EA15D609-71E4-470D-B430-05958AB31E25}" type="presOf" srcId="{BCD4B343-8360-4F7B-8731-5E66737A2B9C}" destId="{22D3C4C5-34B5-4D81-82A5-64279752E08C}" srcOrd="1" destOrd="0" presId="urn:microsoft.com/office/officeart/2005/8/layout/list1"/>
    <dgm:cxn modelId="{C19E8587-706E-4231-BDA1-F32F9ED013EB}" type="presOf" srcId="{BCD4B343-8360-4F7B-8731-5E66737A2B9C}" destId="{F9300AF3-5E40-48E2-87AF-585A59DD1ED7}" srcOrd="0" destOrd="0" presId="urn:microsoft.com/office/officeart/2005/8/layout/list1"/>
    <dgm:cxn modelId="{4FA7BD4D-F730-432E-B0AF-C07DF63FE60C}" type="presOf" srcId="{239F3398-2424-4C82-8524-F5270A89F412}" destId="{1C6F8CBC-51C9-432B-A173-B3F9B996F87A}" srcOrd="0" destOrd="0" presId="urn:microsoft.com/office/officeart/2005/8/layout/list1"/>
    <dgm:cxn modelId="{63166FCA-4CD9-45A7-82B9-23395A916B7D}" type="presParOf" srcId="{20137998-B8E4-4901-9157-06411A3BBCFC}" destId="{760341B9-DA8C-40C9-B079-79D946582F41}" srcOrd="0" destOrd="0" presId="urn:microsoft.com/office/officeart/2005/8/layout/list1"/>
    <dgm:cxn modelId="{E9063490-0D39-4C9D-B62F-0D380AE5BCA9}" type="presParOf" srcId="{760341B9-DA8C-40C9-B079-79D946582F41}" destId="{F9300AF3-5E40-48E2-87AF-585A59DD1ED7}" srcOrd="0" destOrd="0" presId="urn:microsoft.com/office/officeart/2005/8/layout/list1"/>
    <dgm:cxn modelId="{C8F14021-3FE1-495C-83C5-31FCAF712BEE}" type="presParOf" srcId="{760341B9-DA8C-40C9-B079-79D946582F41}" destId="{22D3C4C5-34B5-4D81-82A5-64279752E08C}" srcOrd="1" destOrd="0" presId="urn:microsoft.com/office/officeart/2005/8/layout/list1"/>
    <dgm:cxn modelId="{459FE45C-8B9F-4514-B98A-1BEE18E3B284}" type="presParOf" srcId="{20137998-B8E4-4901-9157-06411A3BBCFC}" destId="{4B12FB6B-617A-475A-9C83-0C6E085E0654}" srcOrd="1" destOrd="0" presId="urn:microsoft.com/office/officeart/2005/8/layout/list1"/>
    <dgm:cxn modelId="{1ED735E4-E38F-4A20-A22F-23EE4333A5AF}" type="presParOf" srcId="{20137998-B8E4-4901-9157-06411A3BBCFC}" destId="{1C6F8CBC-51C9-432B-A173-B3F9B996F87A}" srcOrd="2" destOrd="0" presId="urn:microsoft.com/office/officeart/2005/8/layout/list1"/>
    <dgm:cxn modelId="{17C8892F-CDB9-463F-98A9-39E7C6312707}" type="presParOf" srcId="{20137998-B8E4-4901-9157-06411A3BBCFC}" destId="{3A516319-2018-4821-9730-1685C5CF7CA0}" srcOrd="3" destOrd="0" presId="urn:microsoft.com/office/officeart/2005/8/layout/list1"/>
    <dgm:cxn modelId="{74A67513-7A1B-4B07-8B79-7558529465C2}" type="presParOf" srcId="{20137998-B8E4-4901-9157-06411A3BBCFC}" destId="{16582911-F240-4BF6-ADDA-FCFAC07E7DA7}" srcOrd="4" destOrd="0" presId="urn:microsoft.com/office/officeart/2005/8/layout/list1"/>
    <dgm:cxn modelId="{11D8DD1C-7E9E-4FC1-94F9-E31733B72026}" type="presParOf" srcId="{16582911-F240-4BF6-ADDA-FCFAC07E7DA7}" destId="{72D9E17A-7266-4E5A-8A3F-91F0B8189466}" srcOrd="0" destOrd="0" presId="urn:microsoft.com/office/officeart/2005/8/layout/list1"/>
    <dgm:cxn modelId="{3F652C31-C97E-4F9C-9569-2085CD3C4A89}" type="presParOf" srcId="{16582911-F240-4BF6-ADDA-FCFAC07E7DA7}" destId="{EA7A18EB-C78B-4AB0-9104-ABBE2AA7D326}" srcOrd="1" destOrd="0" presId="urn:microsoft.com/office/officeart/2005/8/layout/list1"/>
    <dgm:cxn modelId="{95D46FF9-9C1D-4E36-9D6A-4F644FCC4204}" type="presParOf" srcId="{20137998-B8E4-4901-9157-06411A3BBCFC}" destId="{CB708ECC-4891-481F-BB51-7A85B735DC75}" srcOrd="5" destOrd="0" presId="urn:microsoft.com/office/officeart/2005/8/layout/list1"/>
    <dgm:cxn modelId="{D698673A-E8CE-4EE5-9ECB-AD6F9BEF13BE}" type="presParOf" srcId="{20137998-B8E4-4901-9157-06411A3BBCFC}" destId="{B96359FC-72DB-4622-B647-4D41F4E05DE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0C3E3AA-23ED-4AC5-978B-D1BC3545095D}" type="doc">
      <dgm:prSet loTypeId="urn:microsoft.com/office/officeart/2005/8/layout/list1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BCD4B343-8360-4F7B-8731-5E66737A2B9C}">
      <dgm:prSet phldrT="[文本]" custT="1"/>
      <dgm:spPr/>
      <dgm:t>
        <a:bodyPr/>
        <a:lstStyle/>
        <a:p>
          <a:r>
            <a:rPr lang="zh-CN" altLang="en-US" sz="2400" dirty="0" smtClean="0"/>
            <a:t>无统一账号</a:t>
          </a:r>
          <a:endParaRPr lang="zh-CN" altLang="en-US" sz="2400" dirty="0"/>
        </a:p>
      </dgm:t>
    </dgm:pt>
    <dgm:pt modelId="{7A5B6C8A-2796-47CB-87D3-AFE2F0EE5853}" type="parTrans" cxnId="{81D22A04-B10A-4601-8747-75AD736D0648}">
      <dgm:prSet/>
      <dgm:spPr/>
      <dgm:t>
        <a:bodyPr/>
        <a:lstStyle/>
        <a:p>
          <a:endParaRPr lang="zh-CN" altLang="en-US"/>
        </a:p>
      </dgm:t>
    </dgm:pt>
    <dgm:pt modelId="{5C21C82A-BE4B-49B7-9A8D-514B338778D5}" type="sibTrans" cxnId="{81D22A04-B10A-4601-8747-75AD736D0648}">
      <dgm:prSet/>
      <dgm:spPr/>
      <dgm:t>
        <a:bodyPr/>
        <a:lstStyle/>
        <a:p>
          <a:endParaRPr lang="zh-CN" altLang="en-US"/>
        </a:p>
      </dgm:t>
    </dgm:pt>
    <dgm:pt modelId="{8BB7680A-E1F0-4105-95A1-5811F0316150}">
      <dgm:prSet phldrT="[文本]" custT="1"/>
      <dgm:spPr/>
      <dgm:t>
        <a:bodyPr/>
        <a:lstStyle/>
        <a:p>
          <a:r>
            <a:rPr lang="zh-CN" altLang="en-US" sz="2400" dirty="0" smtClean="0"/>
            <a:t>有统一账号</a:t>
          </a:r>
          <a:endParaRPr lang="zh-CN" altLang="en-US" sz="2400" dirty="0"/>
        </a:p>
      </dgm:t>
    </dgm:pt>
    <dgm:pt modelId="{1B638F04-86A0-4853-99F9-486B689C8267}" type="parTrans" cxnId="{EB2351CA-4F7C-4271-A294-38D044639258}">
      <dgm:prSet/>
      <dgm:spPr/>
      <dgm:t>
        <a:bodyPr/>
        <a:lstStyle/>
        <a:p>
          <a:endParaRPr lang="zh-CN" altLang="en-US"/>
        </a:p>
      </dgm:t>
    </dgm:pt>
    <dgm:pt modelId="{7EE68217-F99A-4D68-92E8-6450A6615749}" type="sibTrans" cxnId="{EB2351CA-4F7C-4271-A294-38D044639258}">
      <dgm:prSet/>
      <dgm:spPr/>
      <dgm:t>
        <a:bodyPr/>
        <a:lstStyle/>
        <a:p>
          <a:endParaRPr lang="zh-CN" altLang="en-US"/>
        </a:p>
      </dgm:t>
    </dgm:pt>
    <dgm:pt modelId="{239F3398-2424-4C82-8524-F5270A89F412}">
      <dgm:prSet custT="1"/>
      <dgm:spPr/>
      <dgm:t>
        <a:bodyPr/>
        <a:lstStyle/>
        <a:p>
          <a:pPr rtl="0"/>
          <a:r>
            <a:rPr lang="zh-CN" altLang="en-US" sz="2200" dirty="0" smtClean="0"/>
            <a:t>管理混乱，各系统各自管理一套用户账号信息；</a:t>
          </a:r>
          <a:endParaRPr lang="zh-CN" altLang="en-US" sz="2200" dirty="0"/>
        </a:p>
      </dgm:t>
    </dgm:pt>
    <dgm:pt modelId="{EE66C24D-32E3-4D6B-A92F-D936E52747B8}" type="parTrans" cxnId="{5D32DA56-EF67-4186-8BA2-900346F6BA82}">
      <dgm:prSet/>
      <dgm:spPr/>
      <dgm:t>
        <a:bodyPr/>
        <a:lstStyle/>
        <a:p>
          <a:endParaRPr lang="zh-CN" altLang="en-US"/>
        </a:p>
      </dgm:t>
    </dgm:pt>
    <dgm:pt modelId="{458B0112-9B1F-4E1E-9DA8-6260029205BE}" type="sibTrans" cxnId="{5D32DA56-EF67-4186-8BA2-900346F6BA82}">
      <dgm:prSet/>
      <dgm:spPr/>
      <dgm:t>
        <a:bodyPr/>
        <a:lstStyle/>
        <a:p>
          <a:endParaRPr lang="zh-CN" altLang="en-US"/>
        </a:p>
      </dgm:t>
    </dgm:pt>
    <dgm:pt modelId="{93A3C203-C52B-4BE3-8B36-6E03D2645F73}">
      <dgm:prSet custT="1"/>
      <dgm:spPr/>
      <dgm:t>
        <a:bodyPr/>
        <a:lstStyle/>
        <a:p>
          <a:r>
            <a:rPr lang="zh-CN" altLang="en-US" sz="2200" dirty="0" smtClean="0"/>
            <a:t>管理清晰、操作简单，仅需登录</a:t>
          </a:r>
          <a:r>
            <a:rPr lang="en-US" altLang="zh-CN" sz="2200" dirty="0" smtClean="0"/>
            <a:t>O2O</a:t>
          </a:r>
          <a:r>
            <a:rPr lang="zh-CN" altLang="en-US" sz="2200" dirty="0" smtClean="0"/>
            <a:t>权限管理系统进行用户账号信息操作；</a:t>
          </a:r>
          <a:endParaRPr lang="zh-CN" altLang="en-US" sz="2200" dirty="0"/>
        </a:p>
      </dgm:t>
    </dgm:pt>
    <dgm:pt modelId="{E0FA901D-576E-4CDA-AE16-DB07006F5B6D}" type="parTrans" cxnId="{2634C51F-9692-4AD1-B4DA-CECE0166EDB9}">
      <dgm:prSet/>
      <dgm:spPr/>
      <dgm:t>
        <a:bodyPr/>
        <a:lstStyle/>
        <a:p>
          <a:endParaRPr lang="zh-CN" altLang="en-US"/>
        </a:p>
      </dgm:t>
    </dgm:pt>
    <dgm:pt modelId="{1734A63E-B9D2-42C0-9B86-FCECD63474DA}" type="sibTrans" cxnId="{2634C51F-9692-4AD1-B4DA-CECE0166EDB9}">
      <dgm:prSet/>
      <dgm:spPr/>
      <dgm:t>
        <a:bodyPr/>
        <a:lstStyle/>
        <a:p>
          <a:endParaRPr lang="zh-CN" altLang="en-US"/>
        </a:p>
      </dgm:t>
    </dgm:pt>
    <dgm:pt modelId="{5D9205F4-D6D0-4579-95CE-1B1BC66686D2}">
      <dgm:prSet custT="1"/>
      <dgm:spPr/>
      <dgm:t>
        <a:bodyPr/>
        <a:lstStyle/>
        <a:p>
          <a:pPr rtl="0"/>
          <a:r>
            <a:rPr lang="zh-CN" altLang="en-US" sz="2200" dirty="0" smtClean="0"/>
            <a:t>操作繁琐，对于入职的员工，管理员需分别登录不同的应用系统对入职的员工进行权限分配；</a:t>
          </a:r>
          <a:endParaRPr lang="zh-CN" altLang="en-US" sz="2200" dirty="0"/>
        </a:p>
      </dgm:t>
    </dgm:pt>
    <dgm:pt modelId="{E0DE2200-60C6-4848-A8DB-E8666E22030F}" type="parTrans" cxnId="{B69087E0-CE50-4589-8BFB-7ABDD8C7A174}">
      <dgm:prSet/>
      <dgm:spPr/>
      <dgm:t>
        <a:bodyPr/>
        <a:lstStyle/>
        <a:p>
          <a:endParaRPr lang="zh-CN" altLang="en-US"/>
        </a:p>
      </dgm:t>
    </dgm:pt>
    <dgm:pt modelId="{6105C2FD-D876-4EB6-AF3E-293F0E3E76FF}" type="sibTrans" cxnId="{B69087E0-CE50-4589-8BFB-7ABDD8C7A174}">
      <dgm:prSet/>
      <dgm:spPr/>
      <dgm:t>
        <a:bodyPr/>
        <a:lstStyle/>
        <a:p>
          <a:endParaRPr lang="zh-CN" altLang="en-US"/>
        </a:p>
      </dgm:t>
    </dgm:pt>
    <dgm:pt modelId="{1953307A-D812-4BB7-A05D-E7968220C586}">
      <dgm:prSet custT="1"/>
      <dgm:spPr/>
      <dgm:t>
        <a:bodyPr/>
        <a:lstStyle/>
        <a:p>
          <a:pPr rtl="0"/>
          <a:r>
            <a:rPr lang="zh-CN" altLang="en-US" sz="2200" dirty="0" smtClean="0"/>
            <a:t>用户账号信息一致性难以得到保证。</a:t>
          </a:r>
          <a:endParaRPr lang="zh-CN" altLang="en-US" sz="2200" dirty="0"/>
        </a:p>
      </dgm:t>
    </dgm:pt>
    <dgm:pt modelId="{787162E8-2599-488E-B9CC-3441D94D7118}" type="sibTrans" cxnId="{33CD6B46-D7F3-4FE4-8AA6-CE835B25DB06}">
      <dgm:prSet/>
      <dgm:spPr/>
      <dgm:t>
        <a:bodyPr/>
        <a:lstStyle/>
        <a:p>
          <a:endParaRPr lang="zh-CN" altLang="en-US"/>
        </a:p>
      </dgm:t>
    </dgm:pt>
    <dgm:pt modelId="{F6C2317A-7BE3-4648-9BDB-FC181C5B25F9}" type="parTrans" cxnId="{33CD6B46-D7F3-4FE4-8AA6-CE835B25DB06}">
      <dgm:prSet/>
      <dgm:spPr/>
      <dgm:t>
        <a:bodyPr/>
        <a:lstStyle/>
        <a:p>
          <a:endParaRPr lang="zh-CN" altLang="en-US"/>
        </a:p>
      </dgm:t>
    </dgm:pt>
    <dgm:pt modelId="{333FCD03-E39B-4139-B1A5-6DEEB91A59C3}">
      <dgm:prSet custT="1"/>
      <dgm:spPr/>
      <dgm:t>
        <a:bodyPr/>
        <a:lstStyle/>
        <a:p>
          <a:r>
            <a:rPr lang="zh-CN" altLang="en-US" sz="2200" dirty="0" smtClean="0"/>
            <a:t>用户账号信息变更一致性也得到很好的保证，也为统一认证服务提供前提基础条件。</a:t>
          </a:r>
          <a:endParaRPr lang="zh-CN" altLang="en-US" sz="2200" dirty="0"/>
        </a:p>
      </dgm:t>
    </dgm:pt>
    <dgm:pt modelId="{51E304DF-BFA5-41E7-BC73-361683A79480}" type="parTrans" cxnId="{5103A0A3-7AB3-40B9-9995-4C5FE1D0B9AC}">
      <dgm:prSet/>
      <dgm:spPr/>
      <dgm:t>
        <a:bodyPr/>
        <a:lstStyle/>
        <a:p>
          <a:endParaRPr lang="zh-CN" altLang="en-US"/>
        </a:p>
      </dgm:t>
    </dgm:pt>
    <dgm:pt modelId="{4EC54153-469E-4850-9556-07C98E68BB22}" type="sibTrans" cxnId="{5103A0A3-7AB3-40B9-9995-4C5FE1D0B9AC}">
      <dgm:prSet/>
      <dgm:spPr/>
      <dgm:t>
        <a:bodyPr/>
        <a:lstStyle/>
        <a:p>
          <a:endParaRPr lang="zh-CN" altLang="en-US"/>
        </a:p>
      </dgm:t>
    </dgm:pt>
    <dgm:pt modelId="{20137998-B8E4-4901-9157-06411A3BBCFC}" type="pres">
      <dgm:prSet presAssocID="{40C3E3AA-23ED-4AC5-978B-D1BC3545095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60341B9-DA8C-40C9-B079-79D946582F41}" type="pres">
      <dgm:prSet presAssocID="{BCD4B343-8360-4F7B-8731-5E66737A2B9C}" presName="parentLin" presStyleCnt="0"/>
      <dgm:spPr/>
      <dgm:t>
        <a:bodyPr/>
        <a:lstStyle/>
        <a:p>
          <a:endParaRPr lang="zh-CN" altLang="en-US"/>
        </a:p>
      </dgm:t>
    </dgm:pt>
    <dgm:pt modelId="{F9300AF3-5E40-48E2-87AF-585A59DD1ED7}" type="pres">
      <dgm:prSet presAssocID="{BCD4B343-8360-4F7B-8731-5E66737A2B9C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22D3C4C5-34B5-4D81-82A5-64279752E08C}" type="pres">
      <dgm:prSet presAssocID="{BCD4B343-8360-4F7B-8731-5E66737A2B9C}" presName="parentText" presStyleLbl="node1" presStyleIdx="0" presStyleCnt="2" custLinFactNeighborX="-1528" custLinFactNeighborY="-1198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12FB6B-617A-475A-9C83-0C6E085E0654}" type="pres">
      <dgm:prSet presAssocID="{BCD4B343-8360-4F7B-8731-5E66737A2B9C}" presName="negativeSpace" presStyleCnt="0"/>
      <dgm:spPr/>
      <dgm:t>
        <a:bodyPr/>
        <a:lstStyle/>
        <a:p>
          <a:endParaRPr lang="zh-CN" altLang="en-US"/>
        </a:p>
      </dgm:t>
    </dgm:pt>
    <dgm:pt modelId="{1C6F8CBC-51C9-432B-A173-B3F9B996F87A}" type="pres">
      <dgm:prSet presAssocID="{BCD4B343-8360-4F7B-8731-5E66737A2B9C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516319-2018-4821-9730-1685C5CF7CA0}" type="pres">
      <dgm:prSet presAssocID="{5C21C82A-BE4B-49B7-9A8D-514B338778D5}" presName="spaceBetweenRectangles" presStyleCnt="0"/>
      <dgm:spPr/>
      <dgm:t>
        <a:bodyPr/>
        <a:lstStyle/>
        <a:p>
          <a:endParaRPr lang="zh-CN" altLang="en-US"/>
        </a:p>
      </dgm:t>
    </dgm:pt>
    <dgm:pt modelId="{16582911-F240-4BF6-ADDA-FCFAC07E7DA7}" type="pres">
      <dgm:prSet presAssocID="{8BB7680A-E1F0-4105-95A1-5811F0316150}" presName="parentLin" presStyleCnt="0"/>
      <dgm:spPr/>
      <dgm:t>
        <a:bodyPr/>
        <a:lstStyle/>
        <a:p>
          <a:endParaRPr lang="zh-CN" altLang="en-US"/>
        </a:p>
      </dgm:t>
    </dgm:pt>
    <dgm:pt modelId="{72D9E17A-7266-4E5A-8A3F-91F0B8189466}" type="pres">
      <dgm:prSet presAssocID="{8BB7680A-E1F0-4105-95A1-5811F0316150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EA7A18EB-C78B-4AB0-9104-ABBE2AA7D326}" type="pres">
      <dgm:prSet presAssocID="{8BB7680A-E1F0-4105-95A1-5811F031615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708ECC-4891-481F-BB51-7A85B735DC75}" type="pres">
      <dgm:prSet presAssocID="{8BB7680A-E1F0-4105-95A1-5811F0316150}" presName="negativeSpace" presStyleCnt="0"/>
      <dgm:spPr/>
      <dgm:t>
        <a:bodyPr/>
        <a:lstStyle/>
        <a:p>
          <a:endParaRPr lang="zh-CN" altLang="en-US"/>
        </a:p>
      </dgm:t>
    </dgm:pt>
    <dgm:pt modelId="{B96359FC-72DB-4622-B647-4D41F4E05DE6}" type="pres">
      <dgm:prSet presAssocID="{8BB7680A-E1F0-4105-95A1-5811F0316150}" presName="childText" presStyleLbl="conFgAcc1" presStyleIdx="1" presStyleCnt="2" custScaleY="1021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D32DA56-EF67-4186-8BA2-900346F6BA82}" srcId="{BCD4B343-8360-4F7B-8731-5E66737A2B9C}" destId="{239F3398-2424-4C82-8524-F5270A89F412}" srcOrd="0" destOrd="0" parTransId="{EE66C24D-32E3-4D6B-A92F-D936E52747B8}" sibTransId="{458B0112-9B1F-4E1E-9DA8-6260029205BE}"/>
    <dgm:cxn modelId="{33CD6B46-D7F3-4FE4-8AA6-CE835B25DB06}" srcId="{BCD4B343-8360-4F7B-8731-5E66737A2B9C}" destId="{1953307A-D812-4BB7-A05D-E7968220C586}" srcOrd="2" destOrd="0" parTransId="{F6C2317A-7BE3-4648-9BDB-FC181C5B25F9}" sibTransId="{787162E8-2599-488E-B9CC-3441D94D7118}"/>
    <dgm:cxn modelId="{EB19B0D1-890A-4776-84AA-73E27709D618}" type="presOf" srcId="{1953307A-D812-4BB7-A05D-E7968220C586}" destId="{1C6F8CBC-51C9-432B-A173-B3F9B996F87A}" srcOrd="0" destOrd="2" presId="urn:microsoft.com/office/officeart/2005/8/layout/list1"/>
    <dgm:cxn modelId="{2634C51F-9692-4AD1-B4DA-CECE0166EDB9}" srcId="{8BB7680A-E1F0-4105-95A1-5811F0316150}" destId="{93A3C203-C52B-4BE3-8B36-6E03D2645F73}" srcOrd="0" destOrd="0" parTransId="{E0FA901D-576E-4CDA-AE16-DB07006F5B6D}" sibTransId="{1734A63E-B9D2-42C0-9B86-FCECD63474DA}"/>
    <dgm:cxn modelId="{B69087E0-CE50-4589-8BFB-7ABDD8C7A174}" srcId="{BCD4B343-8360-4F7B-8731-5E66737A2B9C}" destId="{5D9205F4-D6D0-4579-95CE-1B1BC66686D2}" srcOrd="1" destOrd="0" parTransId="{E0DE2200-60C6-4848-A8DB-E8666E22030F}" sibTransId="{6105C2FD-D876-4EB6-AF3E-293F0E3E76FF}"/>
    <dgm:cxn modelId="{824AA2B9-A911-494C-BC12-BF2AF160C6D4}" type="presOf" srcId="{93A3C203-C52B-4BE3-8B36-6E03D2645F73}" destId="{B96359FC-72DB-4622-B647-4D41F4E05DE6}" srcOrd="0" destOrd="0" presId="urn:microsoft.com/office/officeart/2005/8/layout/list1"/>
    <dgm:cxn modelId="{EB2351CA-4F7C-4271-A294-38D044639258}" srcId="{40C3E3AA-23ED-4AC5-978B-D1BC3545095D}" destId="{8BB7680A-E1F0-4105-95A1-5811F0316150}" srcOrd="1" destOrd="0" parTransId="{1B638F04-86A0-4853-99F9-486B689C8267}" sibTransId="{7EE68217-F99A-4D68-92E8-6450A6615749}"/>
    <dgm:cxn modelId="{BD8492DE-69E8-4052-9DE1-D004663071E8}" type="presOf" srcId="{239F3398-2424-4C82-8524-F5270A89F412}" destId="{1C6F8CBC-51C9-432B-A173-B3F9B996F87A}" srcOrd="0" destOrd="0" presId="urn:microsoft.com/office/officeart/2005/8/layout/list1"/>
    <dgm:cxn modelId="{526353BD-A20B-482E-B175-5DD225CB149A}" type="presOf" srcId="{40C3E3AA-23ED-4AC5-978B-D1BC3545095D}" destId="{20137998-B8E4-4901-9157-06411A3BBCFC}" srcOrd="0" destOrd="0" presId="urn:microsoft.com/office/officeart/2005/8/layout/list1"/>
    <dgm:cxn modelId="{5103A0A3-7AB3-40B9-9995-4C5FE1D0B9AC}" srcId="{8BB7680A-E1F0-4105-95A1-5811F0316150}" destId="{333FCD03-E39B-4139-B1A5-6DEEB91A59C3}" srcOrd="1" destOrd="0" parTransId="{51E304DF-BFA5-41E7-BC73-361683A79480}" sibTransId="{4EC54153-469E-4850-9556-07C98E68BB22}"/>
    <dgm:cxn modelId="{CE51DEF9-14F3-4723-8444-CDC3B3A5B8B7}" type="presOf" srcId="{5D9205F4-D6D0-4579-95CE-1B1BC66686D2}" destId="{1C6F8CBC-51C9-432B-A173-B3F9B996F87A}" srcOrd="0" destOrd="1" presId="urn:microsoft.com/office/officeart/2005/8/layout/list1"/>
    <dgm:cxn modelId="{81D22A04-B10A-4601-8747-75AD736D0648}" srcId="{40C3E3AA-23ED-4AC5-978B-D1BC3545095D}" destId="{BCD4B343-8360-4F7B-8731-5E66737A2B9C}" srcOrd="0" destOrd="0" parTransId="{7A5B6C8A-2796-47CB-87D3-AFE2F0EE5853}" sibTransId="{5C21C82A-BE4B-49B7-9A8D-514B338778D5}"/>
    <dgm:cxn modelId="{62E87EB6-9723-49E9-A8B2-327E60939B67}" type="presOf" srcId="{BCD4B343-8360-4F7B-8731-5E66737A2B9C}" destId="{F9300AF3-5E40-48E2-87AF-585A59DD1ED7}" srcOrd="0" destOrd="0" presId="urn:microsoft.com/office/officeart/2005/8/layout/list1"/>
    <dgm:cxn modelId="{A92820A9-61DD-4C35-BE5A-D5BDD364F709}" type="presOf" srcId="{8BB7680A-E1F0-4105-95A1-5811F0316150}" destId="{72D9E17A-7266-4E5A-8A3F-91F0B8189466}" srcOrd="0" destOrd="0" presId="urn:microsoft.com/office/officeart/2005/8/layout/list1"/>
    <dgm:cxn modelId="{795DF556-E7BB-4160-B8E1-ECFF75D5930D}" type="presOf" srcId="{8BB7680A-E1F0-4105-95A1-5811F0316150}" destId="{EA7A18EB-C78B-4AB0-9104-ABBE2AA7D326}" srcOrd="1" destOrd="0" presId="urn:microsoft.com/office/officeart/2005/8/layout/list1"/>
    <dgm:cxn modelId="{FE8A3319-913F-4BFC-88DA-0BA9A64A9738}" type="presOf" srcId="{BCD4B343-8360-4F7B-8731-5E66737A2B9C}" destId="{22D3C4C5-34B5-4D81-82A5-64279752E08C}" srcOrd="1" destOrd="0" presId="urn:microsoft.com/office/officeart/2005/8/layout/list1"/>
    <dgm:cxn modelId="{8C3A816A-52F0-4C06-BC7E-1AB3D2633C98}" type="presOf" srcId="{333FCD03-E39B-4139-B1A5-6DEEB91A59C3}" destId="{B96359FC-72DB-4622-B647-4D41F4E05DE6}" srcOrd="0" destOrd="1" presId="urn:microsoft.com/office/officeart/2005/8/layout/list1"/>
    <dgm:cxn modelId="{3B17DD7C-7A54-44BA-9226-54E203FE2249}" type="presParOf" srcId="{20137998-B8E4-4901-9157-06411A3BBCFC}" destId="{760341B9-DA8C-40C9-B079-79D946582F41}" srcOrd="0" destOrd="0" presId="urn:microsoft.com/office/officeart/2005/8/layout/list1"/>
    <dgm:cxn modelId="{B9F740FC-02B1-49A4-BFFB-CB77B83EF3C0}" type="presParOf" srcId="{760341B9-DA8C-40C9-B079-79D946582F41}" destId="{F9300AF3-5E40-48E2-87AF-585A59DD1ED7}" srcOrd="0" destOrd="0" presId="urn:microsoft.com/office/officeart/2005/8/layout/list1"/>
    <dgm:cxn modelId="{71C6D128-F34B-4C42-A542-5B4F866BEB62}" type="presParOf" srcId="{760341B9-DA8C-40C9-B079-79D946582F41}" destId="{22D3C4C5-34B5-4D81-82A5-64279752E08C}" srcOrd="1" destOrd="0" presId="urn:microsoft.com/office/officeart/2005/8/layout/list1"/>
    <dgm:cxn modelId="{C64ADBD9-F2D3-4D9C-BB0B-DAE21B6B4C12}" type="presParOf" srcId="{20137998-B8E4-4901-9157-06411A3BBCFC}" destId="{4B12FB6B-617A-475A-9C83-0C6E085E0654}" srcOrd="1" destOrd="0" presId="urn:microsoft.com/office/officeart/2005/8/layout/list1"/>
    <dgm:cxn modelId="{9E44F1FE-0F91-47A1-AA1E-FA2FBCCE77EB}" type="presParOf" srcId="{20137998-B8E4-4901-9157-06411A3BBCFC}" destId="{1C6F8CBC-51C9-432B-A173-B3F9B996F87A}" srcOrd="2" destOrd="0" presId="urn:microsoft.com/office/officeart/2005/8/layout/list1"/>
    <dgm:cxn modelId="{DD561AEF-38B3-4B2C-A7A8-0F56F8B2D667}" type="presParOf" srcId="{20137998-B8E4-4901-9157-06411A3BBCFC}" destId="{3A516319-2018-4821-9730-1685C5CF7CA0}" srcOrd="3" destOrd="0" presId="urn:microsoft.com/office/officeart/2005/8/layout/list1"/>
    <dgm:cxn modelId="{38EFC905-7E29-44DA-A59C-084182E08A29}" type="presParOf" srcId="{20137998-B8E4-4901-9157-06411A3BBCFC}" destId="{16582911-F240-4BF6-ADDA-FCFAC07E7DA7}" srcOrd="4" destOrd="0" presId="urn:microsoft.com/office/officeart/2005/8/layout/list1"/>
    <dgm:cxn modelId="{3F070A12-4B16-4478-97FE-C324BC6BB287}" type="presParOf" srcId="{16582911-F240-4BF6-ADDA-FCFAC07E7DA7}" destId="{72D9E17A-7266-4E5A-8A3F-91F0B8189466}" srcOrd="0" destOrd="0" presId="urn:microsoft.com/office/officeart/2005/8/layout/list1"/>
    <dgm:cxn modelId="{EB5F8638-5ECD-42A7-B1E6-E6BA647421A7}" type="presParOf" srcId="{16582911-F240-4BF6-ADDA-FCFAC07E7DA7}" destId="{EA7A18EB-C78B-4AB0-9104-ABBE2AA7D326}" srcOrd="1" destOrd="0" presId="urn:microsoft.com/office/officeart/2005/8/layout/list1"/>
    <dgm:cxn modelId="{B2DEF8ED-8121-42E1-A33C-A58C365FCFE2}" type="presParOf" srcId="{20137998-B8E4-4901-9157-06411A3BBCFC}" destId="{CB708ECC-4891-481F-BB51-7A85B735DC75}" srcOrd="5" destOrd="0" presId="urn:microsoft.com/office/officeart/2005/8/layout/list1"/>
    <dgm:cxn modelId="{94E70E24-5081-4C42-8430-9A0C13CC6404}" type="presParOf" srcId="{20137998-B8E4-4901-9157-06411A3BBCFC}" destId="{B96359FC-72DB-4622-B647-4D41F4E05DE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55CEE8B-4DB4-4BEB-8CD9-409CFA7AA55B}" type="doc">
      <dgm:prSet loTypeId="urn:microsoft.com/office/officeart/2005/8/layout/radial4" loCatId="relationship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A6BA4B78-75D8-4580-8204-944ABBB01567}">
      <dgm:prSet phldrT="[文本]"/>
      <dgm:spPr/>
      <dgm:t>
        <a:bodyPr/>
        <a:lstStyle/>
        <a:p>
          <a:r>
            <a:rPr lang="zh-CN" altLang="en-US" dirty="0" smtClean="0"/>
            <a:t>用户主帐号</a:t>
          </a:r>
          <a:endParaRPr lang="zh-CN" altLang="en-US" dirty="0"/>
        </a:p>
      </dgm:t>
    </dgm:pt>
    <dgm:pt modelId="{0415EA96-6671-41A4-A58D-28C7073A61AF}" type="parTrans" cxnId="{ABD5F36C-947C-47B3-974C-9DAD2EDE00C2}">
      <dgm:prSet/>
      <dgm:spPr/>
      <dgm:t>
        <a:bodyPr/>
        <a:lstStyle/>
        <a:p>
          <a:endParaRPr lang="zh-CN" altLang="en-US"/>
        </a:p>
      </dgm:t>
    </dgm:pt>
    <dgm:pt modelId="{9B2F7A51-7D39-4D08-9B2A-877CC96F6BF3}" type="sibTrans" cxnId="{ABD5F36C-947C-47B3-974C-9DAD2EDE00C2}">
      <dgm:prSet/>
      <dgm:spPr/>
      <dgm:t>
        <a:bodyPr/>
        <a:lstStyle/>
        <a:p>
          <a:endParaRPr lang="zh-CN" altLang="en-US"/>
        </a:p>
      </dgm:t>
    </dgm:pt>
    <dgm:pt modelId="{636561D1-63D4-4A54-B3E4-8657F1C2955D}">
      <dgm:prSet phldrT="[文本]"/>
      <dgm:spPr/>
      <dgm:t>
        <a:bodyPr/>
        <a:lstStyle/>
        <a:p>
          <a:r>
            <a:rPr lang="zh-CN" altLang="en-US" dirty="0" smtClean="0"/>
            <a:t>权限系统账号</a:t>
          </a:r>
          <a:endParaRPr lang="zh-CN" altLang="en-US" dirty="0"/>
        </a:p>
      </dgm:t>
    </dgm:pt>
    <dgm:pt modelId="{9801866B-05DD-4A3D-8261-E0E91ACCB463}" type="parTrans" cxnId="{5151D437-D148-4F0C-88CB-41F1D7ECB8AE}">
      <dgm:prSet/>
      <dgm:spPr/>
      <dgm:t>
        <a:bodyPr/>
        <a:lstStyle/>
        <a:p>
          <a:endParaRPr lang="zh-CN" altLang="en-US"/>
        </a:p>
      </dgm:t>
    </dgm:pt>
    <dgm:pt modelId="{129ED717-3B39-4F8A-99E9-7B1265275E50}" type="sibTrans" cxnId="{5151D437-D148-4F0C-88CB-41F1D7ECB8AE}">
      <dgm:prSet/>
      <dgm:spPr/>
      <dgm:t>
        <a:bodyPr/>
        <a:lstStyle/>
        <a:p>
          <a:endParaRPr lang="zh-CN" altLang="en-US"/>
        </a:p>
      </dgm:t>
    </dgm:pt>
    <dgm:pt modelId="{610650DD-9D16-422F-8A5B-9D56A6CA7052}">
      <dgm:prSet phldrT="[文本]"/>
      <dgm:spPr/>
      <dgm:t>
        <a:bodyPr/>
        <a:lstStyle/>
        <a:p>
          <a:r>
            <a:rPr lang="zh-CN" altLang="en-US" dirty="0" smtClean="0"/>
            <a:t>门店系统账号</a:t>
          </a:r>
          <a:endParaRPr lang="zh-CN" altLang="en-US" dirty="0"/>
        </a:p>
      </dgm:t>
    </dgm:pt>
    <dgm:pt modelId="{C8638D74-AECF-448B-83EF-E6746719B27A}" type="parTrans" cxnId="{B8CEAC42-9CD9-44B7-9C29-C7506A63A171}">
      <dgm:prSet/>
      <dgm:spPr/>
      <dgm:t>
        <a:bodyPr/>
        <a:lstStyle/>
        <a:p>
          <a:endParaRPr lang="zh-CN" altLang="en-US"/>
        </a:p>
      </dgm:t>
    </dgm:pt>
    <dgm:pt modelId="{55FF7DF1-882B-4D37-A46E-711BA738CFEF}" type="sibTrans" cxnId="{B8CEAC42-9CD9-44B7-9C29-C7506A63A171}">
      <dgm:prSet/>
      <dgm:spPr/>
      <dgm:t>
        <a:bodyPr/>
        <a:lstStyle/>
        <a:p>
          <a:endParaRPr lang="zh-CN" altLang="en-US"/>
        </a:p>
      </dgm:t>
    </dgm:pt>
    <dgm:pt modelId="{8EEADA52-603B-4200-A4D0-575E2CF119A2}">
      <dgm:prSet phldrT="[文本]"/>
      <dgm:spPr/>
      <dgm:t>
        <a:bodyPr/>
        <a:lstStyle/>
        <a:p>
          <a:r>
            <a:rPr lang="zh-CN" altLang="en-US" dirty="0" smtClean="0"/>
            <a:t>海尔协同仓账号</a:t>
          </a:r>
          <a:endParaRPr lang="zh-CN" altLang="en-US" dirty="0"/>
        </a:p>
      </dgm:t>
    </dgm:pt>
    <dgm:pt modelId="{B335A25E-068D-4D5C-B3E7-8EE64E676AA7}" type="parTrans" cxnId="{518A9F0D-A6B6-4434-83E8-52E834B9BF42}">
      <dgm:prSet/>
      <dgm:spPr/>
      <dgm:t>
        <a:bodyPr/>
        <a:lstStyle/>
        <a:p>
          <a:endParaRPr lang="zh-CN" altLang="en-US"/>
        </a:p>
      </dgm:t>
    </dgm:pt>
    <dgm:pt modelId="{526CB3C4-7070-4926-972B-F5FC6D2375A6}" type="sibTrans" cxnId="{518A9F0D-A6B6-4434-83E8-52E834B9BF42}">
      <dgm:prSet/>
      <dgm:spPr/>
      <dgm:t>
        <a:bodyPr/>
        <a:lstStyle/>
        <a:p>
          <a:endParaRPr lang="zh-CN" altLang="en-US"/>
        </a:p>
      </dgm:t>
    </dgm:pt>
    <dgm:pt modelId="{540C980A-5FB2-4AFA-8C11-DAC194D7F4D5}">
      <dgm:prSet phldrT="[文本]"/>
      <dgm:spPr/>
      <dgm:t>
        <a:bodyPr/>
        <a:lstStyle/>
        <a:p>
          <a:r>
            <a:rPr lang="zh-CN" altLang="en-US" dirty="0" smtClean="0"/>
            <a:t>***系统账号</a:t>
          </a:r>
          <a:endParaRPr lang="zh-CN" altLang="en-US" dirty="0"/>
        </a:p>
      </dgm:t>
    </dgm:pt>
    <dgm:pt modelId="{0E59B9B7-C0E9-4FD6-AA1C-0CA8FB4E076C}" type="parTrans" cxnId="{95BBDAF5-0591-4C65-8E1E-4DA4888664DA}">
      <dgm:prSet/>
      <dgm:spPr/>
      <dgm:t>
        <a:bodyPr/>
        <a:lstStyle/>
        <a:p>
          <a:endParaRPr lang="zh-CN" altLang="en-US"/>
        </a:p>
      </dgm:t>
    </dgm:pt>
    <dgm:pt modelId="{8F28C082-0A2F-4502-8F1F-E4F040C5E150}" type="sibTrans" cxnId="{95BBDAF5-0591-4C65-8E1E-4DA4888664DA}">
      <dgm:prSet/>
      <dgm:spPr/>
      <dgm:t>
        <a:bodyPr/>
        <a:lstStyle/>
        <a:p>
          <a:endParaRPr lang="zh-CN" altLang="en-US"/>
        </a:p>
      </dgm:t>
    </dgm:pt>
    <dgm:pt modelId="{07AFDD74-7B34-4A68-96D5-C0E21FD85F87}" type="pres">
      <dgm:prSet presAssocID="{B55CEE8B-4DB4-4BEB-8CD9-409CFA7AA55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7E277E2-C532-450B-A566-731FDF2BD322}" type="pres">
      <dgm:prSet presAssocID="{A6BA4B78-75D8-4580-8204-944ABBB01567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A6987C37-77AB-4955-BF9E-77A8457496B0}" type="pres">
      <dgm:prSet presAssocID="{9801866B-05DD-4A3D-8261-E0E91ACCB463}" presName="parTrans" presStyleLbl="bgSibTrans2D1" presStyleIdx="0" presStyleCnt="4"/>
      <dgm:spPr/>
      <dgm:t>
        <a:bodyPr/>
        <a:lstStyle/>
        <a:p>
          <a:endParaRPr lang="zh-CN" altLang="en-US"/>
        </a:p>
      </dgm:t>
    </dgm:pt>
    <dgm:pt modelId="{23F4AFC0-349E-4EDA-A565-9919B58C05F0}" type="pres">
      <dgm:prSet presAssocID="{636561D1-63D4-4A54-B3E4-8657F1C2955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496090-6741-4542-9378-7C22ADA3F8DA}" type="pres">
      <dgm:prSet presAssocID="{C8638D74-AECF-448B-83EF-E6746719B27A}" presName="parTrans" presStyleLbl="bgSibTrans2D1" presStyleIdx="1" presStyleCnt="4"/>
      <dgm:spPr/>
      <dgm:t>
        <a:bodyPr/>
        <a:lstStyle/>
        <a:p>
          <a:endParaRPr lang="zh-CN" altLang="en-US"/>
        </a:p>
      </dgm:t>
    </dgm:pt>
    <dgm:pt modelId="{D3E11283-1237-4900-B131-F7EE4841C54E}" type="pres">
      <dgm:prSet presAssocID="{610650DD-9D16-422F-8A5B-9D56A6CA705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D33568-DAF2-4A7F-B065-9BADC80390EB}" type="pres">
      <dgm:prSet presAssocID="{B335A25E-068D-4D5C-B3E7-8EE64E676AA7}" presName="parTrans" presStyleLbl="bgSibTrans2D1" presStyleIdx="2" presStyleCnt="4"/>
      <dgm:spPr/>
      <dgm:t>
        <a:bodyPr/>
        <a:lstStyle/>
        <a:p>
          <a:endParaRPr lang="zh-CN" altLang="en-US"/>
        </a:p>
      </dgm:t>
    </dgm:pt>
    <dgm:pt modelId="{F2049FEE-EF24-4A1D-8379-D04A664C346D}" type="pres">
      <dgm:prSet presAssocID="{8EEADA52-603B-4200-A4D0-575E2CF119A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86C12D-ACDB-45DA-9F54-C880D2FD605F}" type="pres">
      <dgm:prSet presAssocID="{0E59B9B7-C0E9-4FD6-AA1C-0CA8FB4E076C}" presName="parTrans" presStyleLbl="bgSibTrans2D1" presStyleIdx="3" presStyleCnt="4"/>
      <dgm:spPr/>
      <dgm:t>
        <a:bodyPr/>
        <a:lstStyle/>
        <a:p>
          <a:endParaRPr lang="zh-CN" altLang="en-US"/>
        </a:p>
      </dgm:t>
    </dgm:pt>
    <dgm:pt modelId="{C384A2A9-64FD-49A3-9B3C-11A413AD1465}" type="pres">
      <dgm:prSet presAssocID="{540C980A-5FB2-4AFA-8C11-DAC194D7F4D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8767AD4-DB64-47DA-ACF6-4451D7BF9447}" type="presOf" srcId="{B55CEE8B-4DB4-4BEB-8CD9-409CFA7AA55B}" destId="{07AFDD74-7B34-4A68-96D5-C0E21FD85F87}" srcOrd="0" destOrd="0" presId="urn:microsoft.com/office/officeart/2005/8/layout/radial4"/>
    <dgm:cxn modelId="{08ADDFA8-F0D6-431C-AFC7-68B4EA614249}" type="presOf" srcId="{540C980A-5FB2-4AFA-8C11-DAC194D7F4D5}" destId="{C384A2A9-64FD-49A3-9B3C-11A413AD1465}" srcOrd="0" destOrd="0" presId="urn:microsoft.com/office/officeart/2005/8/layout/radial4"/>
    <dgm:cxn modelId="{ABD5F36C-947C-47B3-974C-9DAD2EDE00C2}" srcId="{B55CEE8B-4DB4-4BEB-8CD9-409CFA7AA55B}" destId="{A6BA4B78-75D8-4580-8204-944ABBB01567}" srcOrd="0" destOrd="0" parTransId="{0415EA96-6671-41A4-A58D-28C7073A61AF}" sibTransId="{9B2F7A51-7D39-4D08-9B2A-877CC96F6BF3}"/>
    <dgm:cxn modelId="{95BBDAF5-0591-4C65-8E1E-4DA4888664DA}" srcId="{A6BA4B78-75D8-4580-8204-944ABBB01567}" destId="{540C980A-5FB2-4AFA-8C11-DAC194D7F4D5}" srcOrd="3" destOrd="0" parTransId="{0E59B9B7-C0E9-4FD6-AA1C-0CA8FB4E076C}" sibTransId="{8F28C082-0A2F-4502-8F1F-E4F040C5E150}"/>
    <dgm:cxn modelId="{B696CA18-A0DC-4392-A4FE-3C6456B6D15A}" type="presOf" srcId="{A6BA4B78-75D8-4580-8204-944ABBB01567}" destId="{A7E277E2-C532-450B-A566-731FDF2BD322}" srcOrd="0" destOrd="0" presId="urn:microsoft.com/office/officeart/2005/8/layout/radial4"/>
    <dgm:cxn modelId="{E76A2E6E-72A2-4FEF-AC03-B6E52A25B808}" type="presOf" srcId="{636561D1-63D4-4A54-B3E4-8657F1C2955D}" destId="{23F4AFC0-349E-4EDA-A565-9919B58C05F0}" srcOrd="0" destOrd="0" presId="urn:microsoft.com/office/officeart/2005/8/layout/radial4"/>
    <dgm:cxn modelId="{97E7870D-855B-4F3D-98EE-7C2B49AC6F51}" type="presOf" srcId="{8EEADA52-603B-4200-A4D0-575E2CF119A2}" destId="{F2049FEE-EF24-4A1D-8379-D04A664C346D}" srcOrd="0" destOrd="0" presId="urn:microsoft.com/office/officeart/2005/8/layout/radial4"/>
    <dgm:cxn modelId="{B8CEAC42-9CD9-44B7-9C29-C7506A63A171}" srcId="{A6BA4B78-75D8-4580-8204-944ABBB01567}" destId="{610650DD-9D16-422F-8A5B-9D56A6CA7052}" srcOrd="1" destOrd="0" parTransId="{C8638D74-AECF-448B-83EF-E6746719B27A}" sibTransId="{55FF7DF1-882B-4D37-A46E-711BA738CFEF}"/>
    <dgm:cxn modelId="{8ABEACC0-B163-4810-987B-CCEBD763AA85}" type="presOf" srcId="{610650DD-9D16-422F-8A5B-9D56A6CA7052}" destId="{D3E11283-1237-4900-B131-F7EE4841C54E}" srcOrd="0" destOrd="0" presId="urn:microsoft.com/office/officeart/2005/8/layout/radial4"/>
    <dgm:cxn modelId="{518A9F0D-A6B6-4434-83E8-52E834B9BF42}" srcId="{A6BA4B78-75D8-4580-8204-944ABBB01567}" destId="{8EEADA52-603B-4200-A4D0-575E2CF119A2}" srcOrd="2" destOrd="0" parTransId="{B335A25E-068D-4D5C-B3E7-8EE64E676AA7}" sibTransId="{526CB3C4-7070-4926-972B-F5FC6D2375A6}"/>
    <dgm:cxn modelId="{D00AF888-06B3-40F3-A1DA-3E9F53F765BD}" type="presOf" srcId="{B335A25E-068D-4D5C-B3E7-8EE64E676AA7}" destId="{55D33568-DAF2-4A7F-B065-9BADC80390EB}" srcOrd="0" destOrd="0" presId="urn:microsoft.com/office/officeart/2005/8/layout/radial4"/>
    <dgm:cxn modelId="{7DA8851D-A9BA-4A14-8441-735D67E2FF85}" type="presOf" srcId="{9801866B-05DD-4A3D-8261-E0E91ACCB463}" destId="{A6987C37-77AB-4955-BF9E-77A8457496B0}" srcOrd="0" destOrd="0" presId="urn:microsoft.com/office/officeart/2005/8/layout/radial4"/>
    <dgm:cxn modelId="{5151D437-D148-4F0C-88CB-41F1D7ECB8AE}" srcId="{A6BA4B78-75D8-4580-8204-944ABBB01567}" destId="{636561D1-63D4-4A54-B3E4-8657F1C2955D}" srcOrd="0" destOrd="0" parTransId="{9801866B-05DD-4A3D-8261-E0E91ACCB463}" sibTransId="{129ED717-3B39-4F8A-99E9-7B1265275E50}"/>
    <dgm:cxn modelId="{BE8B548B-2E6B-4722-856F-DB9B9C2D6350}" type="presOf" srcId="{C8638D74-AECF-448B-83EF-E6746719B27A}" destId="{4B496090-6741-4542-9378-7C22ADA3F8DA}" srcOrd="0" destOrd="0" presId="urn:microsoft.com/office/officeart/2005/8/layout/radial4"/>
    <dgm:cxn modelId="{9EFB86B7-CEB7-4E17-B1D0-4F636CF48897}" type="presOf" srcId="{0E59B9B7-C0E9-4FD6-AA1C-0CA8FB4E076C}" destId="{2F86C12D-ACDB-45DA-9F54-C880D2FD605F}" srcOrd="0" destOrd="0" presId="urn:microsoft.com/office/officeart/2005/8/layout/radial4"/>
    <dgm:cxn modelId="{06BF66B2-C298-47C3-ABA2-5B2182778DD7}" type="presParOf" srcId="{07AFDD74-7B34-4A68-96D5-C0E21FD85F87}" destId="{A7E277E2-C532-450B-A566-731FDF2BD322}" srcOrd="0" destOrd="0" presId="urn:microsoft.com/office/officeart/2005/8/layout/radial4"/>
    <dgm:cxn modelId="{BC0BB4E0-9189-4F63-A7F6-F959DB32A318}" type="presParOf" srcId="{07AFDD74-7B34-4A68-96D5-C0E21FD85F87}" destId="{A6987C37-77AB-4955-BF9E-77A8457496B0}" srcOrd="1" destOrd="0" presId="urn:microsoft.com/office/officeart/2005/8/layout/radial4"/>
    <dgm:cxn modelId="{CC5FB982-B71B-4E8E-9FCA-1225C573A9AE}" type="presParOf" srcId="{07AFDD74-7B34-4A68-96D5-C0E21FD85F87}" destId="{23F4AFC0-349E-4EDA-A565-9919B58C05F0}" srcOrd="2" destOrd="0" presId="urn:microsoft.com/office/officeart/2005/8/layout/radial4"/>
    <dgm:cxn modelId="{BC8160AE-FE6B-4E0A-885E-F0DECD90109D}" type="presParOf" srcId="{07AFDD74-7B34-4A68-96D5-C0E21FD85F87}" destId="{4B496090-6741-4542-9378-7C22ADA3F8DA}" srcOrd="3" destOrd="0" presId="urn:microsoft.com/office/officeart/2005/8/layout/radial4"/>
    <dgm:cxn modelId="{A216596C-0160-467B-AA74-76503A25AF88}" type="presParOf" srcId="{07AFDD74-7B34-4A68-96D5-C0E21FD85F87}" destId="{D3E11283-1237-4900-B131-F7EE4841C54E}" srcOrd="4" destOrd="0" presId="urn:microsoft.com/office/officeart/2005/8/layout/radial4"/>
    <dgm:cxn modelId="{D0FC3FAF-702B-4840-8A5E-DEBEDD6BA478}" type="presParOf" srcId="{07AFDD74-7B34-4A68-96D5-C0E21FD85F87}" destId="{55D33568-DAF2-4A7F-B065-9BADC80390EB}" srcOrd="5" destOrd="0" presId="urn:microsoft.com/office/officeart/2005/8/layout/radial4"/>
    <dgm:cxn modelId="{79A79C22-B3CA-4CD4-8AF5-2255E39AB1A6}" type="presParOf" srcId="{07AFDD74-7B34-4A68-96D5-C0E21FD85F87}" destId="{F2049FEE-EF24-4A1D-8379-D04A664C346D}" srcOrd="6" destOrd="0" presId="urn:microsoft.com/office/officeart/2005/8/layout/radial4"/>
    <dgm:cxn modelId="{48C4FDAE-28D7-4F59-82B5-9A859F1AB659}" type="presParOf" srcId="{07AFDD74-7B34-4A68-96D5-C0E21FD85F87}" destId="{2F86C12D-ACDB-45DA-9F54-C880D2FD605F}" srcOrd="7" destOrd="0" presId="urn:microsoft.com/office/officeart/2005/8/layout/radial4"/>
    <dgm:cxn modelId="{9BAEE83A-2EB7-4932-8EFF-7F414D332F11}" type="presParOf" srcId="{07AFDD74-7B34-4A68-96D5-C0E21FD85F87}" destId="{C384A2A9-64FD-49A3-9B3C-11A413AD1465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5DB1980-3777-4A09-9811-7A9A3BABF7E2}" type="doc">
      <dgm:prSet loTypeId="urn:microsoft.com/office/officeart/2005/8/layout/h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602A34C-3EBE-4655-99F5-6BEE8A586AA9}">
      <dgm:prSet phldrT="[文本]" custT="1"/>
      <dgm:spPr/>
      <dgm:t>
        <a:bodyPr/>
        <a:lstStyle/>
        <a:p>
          <a:r>
            <a:rPr lang="zh-CN" altLang="en-US" sz="2800" dirty="0" smtClean="0"/>
            <a:t>账号级</a:t>
          </a:r>
          <a:endParaRPr lang="zh-CN" altLang="en-US" sz="2800" dirty="0"/>
        </a:p>
      </dgm:t>
    </dgm:pt>
    <dgm:pt modelId="{02D74A76-9C03-4FDE-9368-F2316D380399}" type="parTrans" cxnId="{BC898533-E1C5-4C54-9E53-8B801B8512A4}">
      <dgm:prSet/>
      <dgm:spPr/>
      <dgm:t>
        <a:bodyPr/>
        <a:lstStyle/>
        <a:p>
          <a:endParaRPr lang="zh-CN" altLang="en-US"/>
        </a:p>
      </dgm:t>
    </dgm:pt>
    <dgm:pt modelId="{0220FB60-EA0A-4BE9-B00D-FF3829D1FD38}" type="sibTrans" cxnId="{BC898533-E1C5-4C54-9E53-8B801B8512A4}">
      <dgm:prSet/>
      <dgm:spPr/>
      <dgm:t>
        <a:bodyPr/>
        <a:lstStyle/>
        <a:p>
          <a:endParaRPr lang="zh-CN" altLang="en-US"/>
        </a:p>
      </dgm:t>
    </dgm:pt>
    <dgm:pt modelId="{4DBC6E77-ED5A-439E-B9D4-0A5393574CC6}">
      <dgm:prSet phldrT="[文本]" custT="1"/>
      <dgm:spPr/>
      <dgm:t>
        <a:bodyPr/>
        <a:lstStyle/>
        <a:p>
          <a:r>
            <a:rPr lang="zh-CN" altLang="en-US" sz="2200" dirty="0" smtClean="0"/>
            <a:t>标识用户能否访问目标应用系统。</a:t>
          </a:r>
          <a:endParaRPr lang="zh-CN" altLang="en-US" sz="2200" dirty="0"/>
        </a:p>
      </dgm:t>
    </dgm:pt>
    <dgm:pt modelId="{DAF74DC8-43A8-4BBC-B09C-4FAB1FD54850}" type="parTrans" cxnId="{53C6FDA9-D680-4892-9DA5-E1B4BA97D724}">
      <dgm:prSet/>
      <dgm:spPr/>
      <dgm:t>
        <a:bodyPr/>
        <a:lstStyle/>
        <a:p>
          <a:endParaRPr lang="zh-CN" altLang="en-US"/>
        </a:p>
      </dgm:t>
    </dgm:pt>
    <dgm:pt modelId="{34267DB5-5973-41A4-98F9-308FAB5A6B58}" type="sibTrans" cxnId="{53C6FDA9-D680-4892-9DA5-E1B4BA97D724}">
      <dgm:prSet/>
      <dgm:spPr/>
      <dgm:t>
        <a:bodyPr/>
        <a:lstStyle/>
        <a:p>
          <a:endParaRPr lang="zh-CN" altLang="en-US"/>
        </a:p>
      </dgm:t>
    </dgm:pt>
    <dgm:pt modelId="{FA0BC651-3A30-4DA6-8077-C3B1EA1E7166}">
      <dgm:prSet phldrT="[文本]" custT="1"/>
      <dgm:spPr/>
      <dgm:t>
        <a:bodyPr/>
        <a:lstStyle/>
        <a:p>
          <a:r>
            <a:rPr lang="zh-CN" altLang="en-US" sz="2800" dirty="0" smtClean="0"/>
            <a:t>角色级</a:t>
          </a:r>
          <a:endParaRPr lang="zh-CN" altLang="en-US" sz="2800" dirty="0"/>
        </a:p>
      </dgm:t>
    </dgm:pt>
    <dgm:pt modelId="{749DC97E-CB38-4068-817B-56196623450D}" type="parTrans" cxnId="{40BFCF42-8BFF-47B1-AC60-7AFFB213975F}">
      <dgm:prSet/>
      <dgm:spPr/>
      <dgm:t>
        <a:bodyPr/>
        <a:lstStyle/>
        <a:p>
          <a:endParaRPr lang="zh-CN" altLang="en-US"/>
        </a:p>
      </dgm:t>
    </dgm:pt>
    <dgm:pt modelId="{72ACF9C0-EF90-493B-8132-C87887EC8609}" type="sibTrans" cxnId="{40BFCF42-8BFF-47B1-AC60-7AFFB213975F}">
      <dgm:prSet/>
      <dgm:spPr/>
      <dgm:t>
        <a:bodyPr/>
        <a:lstStyle/>
        <a:p>
          <a:endParaRPr lang="zh-CN" altLang="en-US"/>
        </a:p>
      </dgm:t>
    </dgm:pt>
    <dgm:pt modelId="{954F879D-082A-42B5-8AB1-870100EEF756}">
      <dgm:prSet phldrT="[文本]" custT="1"/>
      <dgm:spPr/>
      <dgm:t>
        <a:bodyPr/>
        <a:lstStyle/>
        <a:p>
          <a:r>
            <a:rPr lang="zh-CN" altLang="en-US" sz="2200" dirty="0" smtClean="0"/>
            <a:t>标识用户在目标应用系统内拥有的角色，角色级权限最小粒度可为应用功能菜单等资源。</a:t>
          </a:r>
          <a:endParaRPr lang="zh-CN" altLang="en-US" sz="2200" dirty="0"/>
        </a:p>
      </dgm:t>
    </dgm:pt>
    <dgm:pt modelId="{A278573B-A422-411A-B4C6-1E8FA5F005DC}" type="parTrans" cxnId="{D6C5E0AA-7680-4AFA-9181-BE28F88CF5B8}">
      <dgm:prSet/>
      <dgm:spPr/>
      <dgm:t>
        <a:bodyPr/>
        <a:lstStyle/>
        <a:p>
          <a:endParaRPr lang="zh-CN" altLang="en-US"/>
        </a:p>
      </dgm:t>
    </dgm:pt>
    <dgm:pt modelId="{810FFF8E-BD68-441E-84C1-4C9B568AC3AB}" type="sibTrans" cxnId="{D6C5E0AA-7680-4AFA-9181-BE28F88CF5B8}">
      <dgm:prSet/>
      <dgm:spPr/>
      <dgm:t>
        <a:bodyPr/>
        <a:lstStyle/>
        <a:p>
          <a:endParaRPr lang="zh-CN" altLang="en-US"/>
        </a:p>
      </dgm:t>
    </dgm:pt>
    <dgm:pt modelId="{6D90ECA1-3290-445A-857A-CFE992CB5564}">
      <dgm:prSet phldrT="[文本]" custT="1"/>
      <dgm:spPr/>
      <dgm:t>
        <a:bodyPr/>
        <a:lstStyle/>
        <a:p>
          <a:r>
            <a:rPr lang="zh-CN" altLang="en-US" sz="2800" dirty="0" smtClean="0"/>
            <a:t>权限级</a:t>
          </a:r>
          <a:endParaRPr lang="zh-CN" altLang="en-US" sz="2800" dirty="0"/>
        </a:p>
      </dgm:t>
    </dgm:pt>
    <dgm:pt modelId="{A4140670-3B1D-445E-B7CF-6CF4FAFFDC2B}" type="parTrans" cxnId="{CD21F924-D5D2-4014-A090-3A50B429BA54}">
      <dgm:prSet/>
      <dgm:spPr/>
      <dgm:t>
        <a:bodyPr/>
        <a:lstStyle/>
        <a:p>
          <a:endParaRPr lang="zh-CN" altLang="en-US"/>
        </a:p>
      </dgm:t>
    </dgm:pt>
    <dgm:pt modelId="{4123136C-0144-4701-BE7C-0E8DF51E1345}" type="sibTrans" cxnId="{CD21F924-D5D2-4014-A090-3A50B429BA54}">
      <dgm:prSet/>
      <dgm:spPr/>
      <dgm:t>
        <a:bodyPr/>
        <a:lstStyle/>
        <a:p>
          <a:endParaRPr lang="zh-CN" altLang="en-US"/>
        </a:p>
      </dgm:t>
    </dgm:pt>
    <dgm:pt modelId="{55B6E806-8C93-4E8C-92C9-62B282F51809}">
      <dgm:prSet phldrT="[文本]" custT="1"/>
      <dgm:spPr/>
      <dgm:t>
        <a:bodyPr/>
        <a:lstStyle/>
        <a:p>
          <a:r>
            <a:rPr lang="zh-CN" altLang="en-US" sz="2200" dirty="0" smtClean="0"/>
            <a:t>标识用户能否访问目标应用系统内的功能、菜单等资源，权限级授权通过角色来实现。</a:t>
          </a:r>
          <a:endParaRPr lang="zh-CN" altLang="en-US" sz="2200" dirty="0"/>
        </a:p>
      </dgm:t>
    </dgm:pt>
    <dgm:pt modelId="{9B2B7E05-C590-4845-9680-079976E4C277}" type="parTrans" cxnId="{3A933404-B4E3-4BDF-A163-04A8D2A29D16}">
      <dgm:prSet/>
      <dgm:spPr/>
      <dgm:t>
        <a:bodyPr/>
        <a:lstStyle/>
        <a:p>
          <a:endParaRPr lang="zh-CN" altLang="en-US"/>
        </a:p>
      </dgm:t>
    </dgm:pt>
    <dgm:pt modelId="{6CAE8ECA-CEE4-41C3-BB52-B0D534DD5639}" type="sibTrans" cxnId="{3A933404-B4E3-4BDF-A163-04A8D2A29D16}">
      <dgm:prSet/>
      <dgm:spPr/>
      <dgm:t>
        <a:bodyPr/>
        <a:lstStyle/>
        <a:p>
          <a:endParaRPr lang="zh-CN" altLang="en-US"/>
        </a:p>
      </dgm:t>
    </dgm:pt>
    <dgm:pt modelId="{EACAC7F4-5B7E-481C-88F4-023F9B5C1DB0}" type="pres">
      <dgm:prSet presAssocID="{95DB1980-3777-4A09-9811-7A9A3BABF7E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F3D63B3-5980-4107-994F-AB9612EDEB0A}" type="pres">
      <dgm:prSet presAssocID="{3602A34C-3EBE-4655-99F5-6BEE8A586AA9}" presName="composite" presStyleCnt="0"/>
      <dgm:spPr/>
      <dgm:t>
        <a:bodyPr/>
        <a:lstStyle/>
        <a:p>
          <a:endParaRPr lang="zh-CN" altLang="en-US"/>
        </a:p>
      </dgm:t>
    </dgm:pt>
    <dgm:pt modelId="{6F524874-E6D8-4369-A1BD-4788FA505D5E}" type="pres">
      <dgm:prSet presAssocID="{3602A34C-3EBE-4655-99F5-6BEE8A586AA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DECA84-B020-4D27-A621-1A4894201998}" type="pres">
      <dgm:prSet presAssocID="{3602A34C-3EBE-4655-99F5-6BEE8A586AA9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C15B9D-3D7A-4CEC-BA17-EF9BCDAFD3BE}" type="pres">
      <dgm:prSet presAssocID="{0220FB60-EA0A-4BE9-B00D-FF3829D1FD38}" presName="space" presStyleCnt="0"/>
      <dgm:spPr/>
      <dgm:t>
        <a:bodyPr/>
        <a:lstStyle/>
        <a:p>
          <a:endParaRPr lang="zh-CN" altLang="en-US"/>
        </a:p>
      </dgm:t>
    </dgm:pt>
    <dgm:pt modelId="{039A2B2B-74EA-4B96-97C2-E3D6341F464A}" type="pres">
      <dgm:prSet presAssocID="{FA0BC651-3A30-4DA6-8077-C3B1EA1E7166}" presName="composite" presStyleCnt="0"/>
      <dgm:spPr/>
      <dgm:t>
        <a:bodyPr/>
        <a:lstStyle/>
        <a:p>
          <a:endParaRPr lang="zh-CN" altLang="en-US"/>
        </a:p>
      </dgm:t>
    </dgm:pt>
    <dgm:pt modelId="{E95EBD87-A4AC-4642-9F87-C4FF1799A1C9}" type="pres">
      <dgm:prSet presAssocID="{FA0BC651-3A30-4DA6-8077-C3B1EA1E716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22D4E4-A8AA-4052-B37A-15EDDE8DDD7B}" type="pres">
      <dgm:prSet presAssocID="{FA0BC651-3A30-4DA6-8077-C3B1EA1E7166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679DBE-658F-4E9B-AFB6-60C055F5A8EE}" type="pres">
      <dgm:prSet presAssocID="{72ACF9C0-EF90-493B-8132-C87887EC8609}" presName="space" presStyleCnt="0"/>
      <dgm:spPr/>
      <dgm:t>
        <a:bodyPr/>
        <a:lstStyle/>
        <a:p>
          <a:endParaRPr lang="zh-CN" altLang="en-US"/>
        </a:p>
      </dgm:t>
    </dgm:pt>
    <dgm:pt modelId="{01C0DC87-2960-4F5A-BD3F-F29C89DA3C11}" type="pres">
      <dgm:prSet presAssocID="{6D90ECA1-3290-445A-857A-CFE992CB5564}" presName="composite" presStyleCnt="0"/>
      <dgm:spPr/>
      <dgm:t>
        <a:bodyPr/>
        <a:lstStyle/>
        <a:p>
          <a:endParaRPr lang="zh-CN" altLang="en-US"/>
        </a:p>
      </dgm:t>
    </dgm:pt>
    <dgm:pt modelId="{6164E556-E8B2-4C88-97DD-D731F6C79E8C}" type="pres">
      <dgm:prSet presAssocID="{6D90ECA1-3290-445A-857A-CFE992CB556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8A5944-A5ED-4999-8190-19BF09A19855}" type="pres">
      <dgm:prSet presAssocID="{6D90ECA1-3290-445A-857A-CFE992CB5564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6C5E0AA-7680-4AFA-9181-BE28F88CF5B8}" srcId="{FA0BC651-3A30-4DA6-8077-C3B1EA1E7166}" destId="{954F879D-082A-42B5-8AB1-870100EEF756}" srcOrd="0" destOrd="0" parTransId="{A278573B-A422-411A-B4C6-1E8FA5F005DC}" sibTransId="{810FFF8E-BD68-441E-84C1-4C9B568AC3AB}"/>
    <dgm:cxn modelId="{C5DC3F0B-9271-4049-A3DD-B5D353782041}" type="presOf" srcId="{95DB1980-3777-4A09-9811-7A9A3BABF7E2}" destId="{EACAC7F4-5B7E-481C-88F4-023F9B5C1DB0}" srcOrd="0" destOrd="0" presId="urn:microsoft.com/office/officeart/2005/8/layout/hList1"/>
    <dgm:cxn modelId="{2BEA27DF-2F4A-4592-BF9F-B68988E8645A}" type="presOf" srcId="{954F879D-082A-42B5-8AB1-870100EEF756}" destId="{6922D4E4-A8AA-4052-B37A-15EDDE8DDD7B}" srcOrd="0" destOrd="0" presId="urn:microsoft.com/office/officeart/2005/8/layout/hList1"/>
    <dgm:cxn modelId="{B9BB99E3-EE61-45C7-84C6-9C9863F279D7}" type="presOf" srcId="{55B6E806-8C93-4E8C-92C9-62B282F51809}" destId="{B98A5944-A5ED-4999-8190-19BF09A19855}" srcOrd="0" destOrd="0" presId="urn:microsoft.com/office/officeart/2005/8/layout/hList1"/>
    <dgm:cxn modelId="{53C6FDA9-D680-4892-9DA5-E1B4BA97D724}" srcId="{3602A34C-3EBE-4655-99F5-6BEE8A586AA9}" destId="{4DBC6E77-ED5A-439E-B9D4-0A5393574CC6}" srcOrd="0" destOrd="0" parTransId="{DAF74DC8-43A8-4BBC-B09C-4FAB1FD54850}" sibTransId="{34267DB5-5973-41A4-98F9-308FAB5A6B58}"/>
    <dgm:cxn modelId="{CD21F924-D5D2-4014-A090-3A50B429BA54}" srcId="{95DB1980-3777-4A09-9811-7A9A3BABF7E2}" destId="{6D90ECA1-3290-445A-857A-CFE992CB5564}" srcOrd="2" destOrd="0" parTransId="{A4140670-3B1D-445E-B7CF-6CF4FAFFDC2B}" sibTransId="{4123136C-0144-4701-BE7C-0E8DF51E1345}"/>
    <dgm:cxn modelId="{E6F4A4A9-1CE6-4BDC-9384-F0FEA529DA23}" type="presOf" srcId="{3602A34C-3EBE-4655-99F5-6BEE8A586AA9}" destId="{6F524874-E6D8-4369-A1BD-4788FA505D5E}" srcOrd="0" destOrd="0" presId="urn:microsoft.com/office/officeart/2005/8/layout/hList1"/>
    <dgm:cxn modelId="{3A933404-B4E3-4BDF-A163-04A8D2A29D16}" srcId="{6D90ECA1-3290-445A-857A-CFE992CB5564}" destId="{55B6E806-8C93-4E8C-92C9-62B282F51809}" srcOrd="0" destOrd="0" parTransId="{9B2B7E05-C590-4845-9680-079976E4C277}" sibTransId="{6CAE8ECA-CEE4-41C3-BB52-B0D534DD5639}"/>
    <dgm:cxn modelId="{94E55854-A192-4399-A01E-3FE41E3F11C8}" type="presOf" srcId="{4DBC6E77-ED5A-439E-B9D4-0A5393574CC6}" destId="{46DECA84-B020-4D27-A621-1A4894201998}" srcOrd="0" destOrd="0" presId="urn:microsoft.com/office/officeart/2005/8/layout/hList1"/>
    <dgm:cxn modelId="{EF5C1EAE-E0C0-492F-A096-2B7F8738A1AB}" type="presOf" srcId="{FA0BC651-3A30-4DA6-8077-C3B1EA1E7166}" destId="{E95EBD87-A4AC-4642-9F87-C4FF1799A1C9}" srcOrd="0" destOrd="0" presId="urn:microsoft.com/office/officeart/2005/8/layout/hList1"/>
    <dgm:cxn modelId="{40BFCF42-8BFF-47B1-AC60-7AFFB213975F}" srcId="{95DB1980-3777-4A09-9811-7A9A3BABF7E2}" destId="{FA0BC651-3A30-4DA6-8077-C3B1EA1E7166}" srcOrd="1" destOrd="0" parTransId="{749DC97E-CB38-4068-817B-56196623450D}" sibTransId="{72ACF9C0-EF90-493B-8132-C87887EC8609}"/>
    <dgm:cxn modelId="{BC898533-E1C5-4C54-9E53-8B801B8512A4}" srcId="{95DB1980-3777-4A09-9811-7A9A3BABF7E2}" destId="{3602A34C-3EBE-4655-99F5-6BEE8A586AA9}" srcOrd="0" destOrd="0" parTransId="{02D74A76-9C03-4FDE-9368-F2316D380399}" sibTransId="{0220FB60-EA0A-4BE9-B00D-FF3829D1FD38}"/>
    <dgm:cxn modelId="{9A47B9C0-17A8-46EE-A19F-EB03FC9482AE}" type="presOf" srcId="{6D90ECA1-3290-445A-857A-CFE992CB5564}" destId="{6164E556-E8B2-4C88-97DD-D731F6C79E8C}" srcOrd="0" destOrd="0" presId="urn:microsoft.com/office/officeart/2005/8/layout/hList1"/>
    <dgm:cxn modelId="{E27987EC-8D87-438C-9135-A0509DF1BF19}" type="presParOf" srcId="{EACAC7F4-5B7E-481C-88F4-023F9B5C1DB0}" destId="{BF3D63B3-5980-4107-994F-AB9612EDEB0A}" srcOrd="0" destOrd="0" presId="urn:microsoft.com/office/officeart/2005/8/layout/hList1"/>
    <dgm:cxn modelId="{44B81773-79ED-4A7A-AA62-9D983882F75F}" type="presParOf" srcId="{BF3D63B3-5980-4107-994F-AB9612EDEB0A}" destId="{6F524874-E6D8-4369-A1BD-4788FA505D5E}" srcOrd="0" destOrd="0" presId="urn:microsoft.com/office/officeart/2005/8/layout/hList1"/>
    <dgm:cxn modelId="{B64F03D2-F9C0-4F03-A535-67B03BD77007}" type="presParOf" srcId="{BF3D63B3-5980-4107-994F-AB9612EDEB0A}" destId="{46DECA84-B020-4D27-A621-1A4894201998}" srcOrd="1" destOrd="0" presId="urn:microsoft.com/office/officeart/2005/8/layout/hList1"/>
    <dgm:cxn modelId="{B96F1290-674A-4294-8C27-25388B49CEEC}" type="presParOf" srcId="{EACAC7F4-5B7E-481C-88F4-023F9B5C1DB0}" destId="{1BC15B9D-3D7A-4CEC-BA17-EF9BCDAFD3BE}" srcOrd="1" destOrd="0" presId="urn:microsoft.com/office/officeart/2005/8/layout/hList1"/>
    <dgm:cxn modelId="{7804EDAB-6C89-4AFD-A497-313F0F016381}" type="presParOf" srcId="{EACAC7F4-5B7E-481C-88F4-023F9B5C1DB0}" destId="{039A2B2B-74EA-4B96-97C2-E3D6341F464A}" srcOrd="2" destOrd="0" presId="urn:microsoft.com/office/officeart/2005/8/layout/hList1"/>
    <dgm:cxn modelId="{A7CC5A84-7FB2-4A2D-8EF7-68A8A6924F1A}" type="presParOf" srcId="{039A2B2B-74EA-4B96-97C2-E3D6341F464A}" destId="{E95EBD87-A4AC-4642-9F87-C4FF1799A1C9}" srcOrd="0" destOrd="0" presId="urn:microsoft.com/office/officeart/2005/8/layout/hList1"/>
    <dgm:cxn modelId="{E0EE6010-1849-42D3-AB88-4C61D2D79171}" type="presParOf" srcId="{039A2B2B-74EA-4B96-97C2-E3D6341F464A}" destId="{6922D4E4-A8AA-4052-B37A-15EDDE8DDD7B}" srcOrd="1" destOrd="0" presId="urn:microsoft.com/office/officeart/2005/8/layout/hList1"/>
    <dgm:cxn modelId="{59102B03-7253-4048-8C1F-32AE83119B98}" type="presParOf" srcId="{EACAC7F4-5B7E-481C-88F4-023F9B5C1DB0}" destId="{28679DBE-658F-4E9B-AFB6-60C055F5A8EE}" srcOrd="3" destOrd="0" presId="urn:microsoft.com/office/officeart/2005/8/layout/hList1"/>
    <dgm:cxn modelId="{E81EF130-3134-4750-B747-3491BDC1FA14}" type="presParOf" srcId="{EACAC7F4-5B7E-481C-88F4-023F9B5C1DB0}" destId="{01C0DC87-2960-4F5A-BD3F-F29C89DA3C11}" srcOrd="4" destOrd="0" presId="urn:microsoft.com/office/officeart/2005/8/layout/hList1"/>
    <dgm:cxn modelId="{313FE899-98A1-48DC-BE1F-A0944F58AC42}" type="presParOf" srcId="{01C0DC87-2960-4F5A-BD3F-F29C89DA3C11}" destId="{6164E556-E8B2-4C88-97DD-D731F6C79E8C}" srcOrd="0" destOrd="0" presId="urn:microsoft.com/office/officeart/2005/8/layout/hList1"/>
    <dgm:cxn modelId="{B536DC8D-0FC1-4BB9-BAE1-352F3DB40266}" type="presParOf" srcId="{01C0DC87-2960-4F5A-BD3F-F29C89DA3C11}" destId="{B98A5944-A5ED-4999-8190-19BF09A1985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98F5D-50E4-49D8-971E-EF4C52575CA7}">
      <dsp:nvSpPr>
        <dsp:cNvPr id="0" name=""/>
        <dsp:cNvSpPr/>
      </dsp:nvSpPr>
      <dsp:spPr>
        <a:xfrm>
          <a:off x="2447001" y="1580461"/>
          <a:ext cx="1201996" cy="120199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O2O</a:t>
          </a:r>
          <a:r>
            <a:rPr lang="zh-CN" altLang="en-US" sz="2100" kern="1200" dirty="0" smtClean="0"/>
            <a:t>权限系统</a:t>
          </a:r>
          <a:endParaRPr lang="zh-CN" altLang="en-US" sz="2100" kern="1200" dirty="0"/>
        </a:p>
      </dsp:txBody>
      <dsp:txXfrm>
        <a:off x="2623029" y="1756489"/>
        <a:ext cx="849940" cy="849940"/>
      </dsp:txXfrm>
    </dsp:sp>
    <dsp:sp modelId="{02C7975F-9DD8-4F88-AD64-CDD4F289CBE0}">
      <dsp:nvSpPr>
        <dsp:cNvPr id="0" name=""/>
        <dsp:cNvSpPr/>
      </dsp:nvSpPr>
      <dsp:spPr>
        <a:xfrm rot="16200000">
          <a:off x="2866418" y="1381133"/>
          <a:ext cx="363163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363163" y="1774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38920" y="1389800"/>
        <a:ext cx="18158" cy="18158"/>
      </dsp:txXfrm>
    </dsp:sp>
    <dsp:sp modelId="{FD304FEE-3198-4DC8-A45F-661C0357DA4B}">
      <dsp:nvSpPr>
        <dsp:cNvPr id="0" name=""/>
        <dsp:cNvSpPr/>
      </dsp:nvSpPr>
      <dsp:spPr>
        <a:xfrm>
          <a:off x="2447001" y="15301"/>
          <a:ext cx="1201996" cy="1201996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统一账号</a:t>
          </a:r>
          <a:endParaRPr lang="zh-CN" altLang="en-US" sz="2700" kern="1200" dirty="0"/>
        </a:p>
      </dsp:txBody>
      <dsp:txXfrm>
        <a:off x="2623029" y="191329"/>
        <a:ext cx="849940" cy="849940"/>
      </dsp:txXfrm>
    </dsp:sp>
    <dsp:sp modelId="{5C7356D6-E588-467A-9F62-8C84C934E607}">
      <dsp:nvSpPr>
        <dsp:cNvPr id="0" name=""/>
        <dsp:cNvSpPr/>
      </dsp:nvSpPr>
      <dsp:spPr>
        <a:xfrm rot="20520000">
          <a:off x="3610696" y="1921882"/>
          <a:ext cx="363163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363163" y="1774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783198" y="1930549"/>
        <a:ext cx="18158" cy="18158"/>
      </dsp:txXfrm>
    </dsp:sp>
    <dsp:sp modelId="{37951BFF-0623-48A7-90C4-BCA4473DF9C6}">
      <dsp:nvSpPr>
        <dsp:cNvPr id="0" name=""/>
        <dsp:cNvSpPr/>
      </dsp:nvSpPr>
      <dsp:spPr>
        <a:xfrm>
          <a:off x="3935557" y="1096800"/>
          <a:ext cx="1201996" cy="1201996"/>
        </a:xfrm>
        <a:prstGeom prst="ellipse">
          <a:avLst/>
        </a:prstGeom>
        <a:gradFill rotWithShape="0">
          <a:gsLst>
            <a:gs pos="0">
              <a:schemeClr val="accent3">
                <a:hueOff val="2812566"/>
                <a:satOff val="-4220"/>
                <a:lumOff val="-686"/>
                <a:alphaOff val="0"/>
                <a:shade val="51000"/>
                <a:satMod val="130000"/>
              </a:schemeClr>
            </a:gs>
            <a:gs pos="80000">
              <a:schemeClr val="accent3">
                <a:hueOff val="2812566"/>
                <a:satOff val="-4220"/>
                <a:lumOff val="-686"/>
                <a:alphaOff val="0"/>
                <a:shade val="93000"/>
                <a:satMod val="130000"/>
              </a:schemeClr>
            </a:gs>
            <a:gs pos="100000">
              <a:schemeClr val="accent3">
                <a:hueOff val="2812566"/>
                <a:satOff val="-4220"/>
                <a:lumOff val="-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统一认证</a:t>
          </a:r>
          <a:endParaRPr lang="zh-CN" altLang="en-US" sz="2700" kern="1200" dirty="0"/>
        </a:p>
      </dsp:txBody>
      <dsp:txXfrm>
        <a:off x="4111585" y="1272828"/>
        <a:ext cx="849940" cy="849940"/>
      </dsp:txXfrm>
    </dsp:sp>
    <dsp:sp modelId="{40AB5E3C-BAFD-4CD0-98F6-45B7BCAFDB4B}">
      <dsp:nvSpPr>
        <dsp:cNvPr id="0" name=""/>
        <dsp:cNvSpPr/>
      </dsp:nvSpPr>
      <dsp:spPr>
        <a:xfrm rot="3240000">
          <a:off x="3326407" y="2796833"/>
          <a:ext cx="363163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363163" y="1774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98909" y="2805500"/>
        <a:ext cx="18158" cy="18158"/>
      </dsp:txXfrm>
    </dsp:sp>
    <dsp:sp modelId="{A152ED12-B0DF-49A5-BD18-EE9FD31A8B97}">
      <dsp:nvSpPr>
        <dsp:cNvPr id="0" name=""/>
        <dsp:cNvSpPr/>
      </dsp:nvSpPr>
      <dsp:spPr>
        <a:xfrm>
          <a:off x="3366979" y="2846702"/>
          <a:ext cx="1201996" cy="1201996"/>
        </a:xfrm>
        <a:prstGeom prst="ellipse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统一授权</a:t>
          </a:r>
          <a:endParaRPr lang="zh-CN" altLang="en-US" sz="2700" kern="1200" dirty="0"/>
        </a:p>
      </dsp:txBody>
      <dsp:txXfrm>
        <a:off x="3543007" y="3022730"/>
        <a:ext cx="849940" cy="849940"/>
      </dsp:txXfrm>
    </dsp:sp>
    <dsp:sp modelId="{9CB4DA92-4A7F-4EB7-94AE-827B0E46AE40}">
      <dsp:nvSpPr>
        <dsp:cNvPr id="0" name=""/>
        <dsp:cNvSpPr/>
      </dsp:nvSpPr>
      <dsp:spPr>
        <a:xfrm rot="7560000">
          <a:off x="2406429" y="2796833"/>
          <a:ext cx="363163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363163" y="1774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2578932" y="2805500"/>
        <a:ext cx="18158" cy="18158"/>
      </dsp:txXfrm>
    </dsp:sp>
    <dsp:sp modelId="{5686F096-4E7F-451D-B419-F6D578FF00F2}">
      <dsp:nvSpPr>
        <dsp:cNvPr id="0" name=""/>
        <dsp:cNvSpPr/>
      </dsp:nvSpPr>
      <dsp:spPr>
        <a:xfrm>
          <a:off x="1527024" y="2846702"/>
          <a:ext cx="1201996" cy="1201996"/>
        </a:xfrm>
        <a:prstGeom prst="ellipse">
          <a:avLst/>
        </a:prstGeom>
        <a:gradFill rotWithShape="0">
          <a:gsLst>
            <a:gs pos="0">
              <a:schemeClr val="accent3">
                <a:hueOff val="8437698"/>
                <a:satOff val="-12660"/>
                <a:lumOff val="-2059"/>
                <a:alphaOff val="0"/>
                <a:shade val="51000"/>
                <a:satMod val="130000"/>
              </a:schemeClr>
            </a:gs>
            <a:gs pos="80000">
              <a:schemeClr val="accent3">
                <a:hueOff val="8437698"/>
                <a:satOff val="-12660"/>
                <a:lumOff val="-2059"/>
                <a:alphaOff val="0"/>
                <a:shade val="93000"/>
                <a:satMod val="130000"/>
              </a:schemeClr>
            </a:gs>
            <a:gs pos="100000">
              <a:schemeClr val="accent3">
                <a:hueOff val="8437698"/>
                <a:satOff val="-12660"/>
                <a:lumOff val="-205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统一审计</a:t>
          </a:r>
          <a:endParaRPr lang="zh-CN" altLang="en-US" sz="2700" kern="1200" dirty="0"/>
        </a:p>
      </dsp:txBody>
      <dsp:txXfrm>
        <a:off x="1703052" y="3022730"/>
        <a:ext cx="849940" cy="849940"/>
      </dsp:txXfrm>
    </dsp:sp>
    <dsp:sp modelId="{144E12E1-5C48-4F75-8EDA-CEDA283E4AC2}">
      <dsp:nvSpPr>
        <dsp:cNvPr id="0" name=""/>
        <dsp:cNvSpPr/>
      </dsp:nvSpPr>
      <dsp:spPr>
        <a:xfrm rot="11880000">
          <a:off x="2122140" y="1921882"/>
          <a:ext cx="363163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363163" y="1774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2294643" y="1930549"/>
        <a:ext cx="18158" cy="18158"/>
      </dsp:txXfrm>
    </dsp:sp>
    <dsp:sp modelId="{2C04FF8D-F61E-4E32-B7A0-12DB360B7B87}">
      <dsp:nvSpPr>
        <dsp:cNvPr id="0" name=""/>
        <dsp:cNvSpPr/>
      </dsp:nvSpPr>
      <dsp:spPr>
        <a:xfrm>
          <a:off x="958446" y="1096800"/>
          <a:ext cx="1201996" cy="1201996"/>
        </a:xfrm>
        <a:prstGeom prst="ellipse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单点登录</a:t>
          </a:r>
          <a:endParaRPr lang="zh-CN" altLang="en-US" sz="2700" kern="1200" dirty="0"/>
        </a:p>
      </dsp:txBody>
      <dsp:txXfrm>
        <a:off x="1134474" y="1272828"/>
        <a:ext cx="849940" cy="84994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2CC28-6AC8-425E-A13F-75695EA9C20B}">
      <dsp:nvSpPr>
        <dsp:cNvPr id="0" name=""/>
        <dsp:cNvSpPr/>
      </dsp:nvSpPr>
      <dsp:spPr>
        <a:xfrm>
          <a:off x="0" y="425410"/>
          <a:ext cx="8280920" cy="12820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2691" tIns="458216" rIns="642691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可以实现一次登录，多次使用，避免用户在进行跨应用系统访问</a:t>
          </a:r>
          <a:r>
            <a:rPr lang="zh-CN" altLang="en-US" sz="2200" kern="1200" smtClean="0"/>
            <a:t>时重复登录认证。</a:t>
          </a:r>
          <a:endParaRPr lang="zh-CN" altLang="en-US" sz="2200" kern="1200" dirty="0"/>
        </a:p>
      </dsp:txBody>
      <dsp:txXfrm>
        <a:off x="0" y="425410"/>
        <a:ext cx="8280920" cy="1282049"/>
      </dsp:txXfrm>
    </dsp:sp>
    <dsp:sp modelId="{BE3EE382-3E92-4571-9F92-82DCF5F4F34C}">
      <dsp:nvSpPr>
        <dsp:cNvPr id="0" name=""/>
        <dsp:cNvSpPr/>
      </dsp:nvSpPr>
      <dsp:spPr>
        <a:xfrm>
          <a:off x="414046" y="100690"/>
          <a:ext cx="5796644" cy="6494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9099" tIns="0" rIns="219099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从用户角度</a:t>
          </a:r>
          <a:endParaRPr lang="zh-CN" altLang="en-US" sz="2200" kern="1200" dirty="0"/>
        </a:p>
      </dsp:txBody>
      <dsp:txXfrm>
        <a:off x="445749" y="132393"/>
        <a:ext cx="5733238" cy="586034"/>
      </dsp:txXfrm>
    </dsp:sp>
    <dsp:sp modelId="{B28DC01E-9022-4536-A818-F3265F9E37F7}">
      <dsp:nvSpPr>
        <dsp:cNvPr id="0" name=""/>
        <dsp:cNvSpPr/>
      </dsp:nvSpPr>
      <dsp:spPr>
        <a:xfrm>
          <a:off x="0" y="2150980"/>
          <a:ext cx="8280920" cy="1351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2691" tIns="458216" rIns="642691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对认证类等敏感信息（如密码）进行统一集中管理；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为应用系统提供权限基础服务，避免应用系统重复开发。</a:t>
          </a:r>
          <a:endParaRPr lang="zh-CN" altLang="en-US" sz="2200" kern="1200" dirty="0"/>
        </a:p>
      </dsp:txBody>
      <dsp:txXfrm>
        <a:off x="0" y="2150980"/>
        <a:ext cx="8280920" cy="1351349"/>
      </dsp:txXfrm>
    </dsp:sp>
    <dsp:sp modelId="{F946CDFD-A3B6-422B-A88B-4A3C77634D1E}">
      <dsp:nvSpPr>
        <dsp:cNvPr id="0" name=""/>
        <dsp:cNvSpPr/>
      </dsp:nvSpPr>
      <dsp:spPr>
        <a:xfrm>
          <a:off x="414046" y="1826260"/>
          <a:ext cx="5796644" cy="649440"/>
        </a:xfrm>
        <a:prstGeom prst="round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tint val="50000"/>
                <a:satMod val="300000"/>
              </a:schemeClr>
            </a:gs>
            <a:gs pos="35000">
              <a:schemeClr val="accent3">
                <a:hueOff val="5625132"/>
                <a:satOff val="-8440"/>
                <a:lumOff val="-1373"/>
                <a:alphaOff val="0"/>
                <a:tint val="37000"/>
                <a:satMod val="30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9099" tIns="0" rIns="219099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从系统角度</a:t>
          </a:r>
          <a:endParaRPr lang="zh-CN" altLang="en-US" sz="2200" kern="1200" dirty="0"/>
        </a:p>
      </dsp:txBody>
      <dsp:txXfrm>
        <a:off x="445749" y="1857963"/>
        <a:ext cx="5733238" cy="586034"/>
      </dsp:txXfrm>
    </dsp:sp>
    <dsp:sp modelId="{3FF64033-79E7-4CD6-ADC9-3CB072C81F5B}">
      <dsp:nvSpPr>
        <dsp:cNvPr id="0" name=""/>
        <dsp:cNvSpPr/>
      </dsp:nvSpPr>
      <dsp:spPr>
        <a:xfrm>
          <a:off x="0" y="3945851"/>
          <a:ext cx="8280920" cy="12820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2691" tIns="458216" rIns="642691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只需登录权限管理系统，即可对多应用系统的用户权限信息进行管理与审计。</a:t>
          </a:r>
          <a:endParaRPr lang="zh-CN" altLang="en-US" sz="2200" kern="1200" dirty="0"/>
        </a:p>
      </dsp:txBody>
      <dsp:txXfrm>
        <a:off x="0" y="3945851"/>
        <a:ext cx="8280920" cy="1282049"/>
      </dsp:txXfrm>
    </dsp:sp>
    <dsp:sp modelId="{C074A2B5-192A-4D1B-9F0C-D5B70C672206}">
      <dsp:nvSpPr>
        <dsp:cNvPr id="0" name=""/>
        <dsp:cNvSpPr/>
      </dsp:nvSpPr>
      <dsp:spPr>
        <a:xfrm>
          <a:off x="414046" y="3621131"/>
          <a:ext cx="5796644" cy="649440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tint val="50000"/>
                <a:satMod val="300000"/>
              </a:schemeClr>
            </a:gs>
            <a:gs pos="35000">
              <a:schemeClr val="accent3">
                <a:hueOff val="11250264"/>
                <a:satOff val="-16880"/>
                <a:lumOff val="-2745"/>
                <a:alphaOff val="0"/>
                <a:tint val="37000"/>
                <a:satMod val="30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9099" tIns="0" rIns="219099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从管理角度</a:t>
          </a:r>
          <a:endParaRPr lang="zh-CN" altLang="en-US" sz="2200" kern="1200" dirty="0"/>
        </a:p>
      </dsp:txBody>
      <dsp:txXfrm>
        <a:off x="445749" y="3652834"/>
        <a:ext cx="5733238" cy="586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6F8CBC-51C9-432B-A173-B3F9B996F87A}">
      <dsp:nvSpPr>
        <dsp:cNvPr id="0" name=""/>
        <dsp:cNvSpPr/>
      </dsp:nvSpPr>
      <dsp:spPr>
        <a:xfrm>
          <a:off x="0" y="472603"/>
          <a:ext cx="8229600" cy="11473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645668" rIns="638708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认证流程简短。</a:t>
          </a:r>
          <a:endParaRPr lang="zh-CN" altLang="en-US" sz="2200" kern="1200" dirty="0"/>
        </a:p>
      </dsp:txBody>
      <dsp:txXfrm>
        <a:off x="0" y="472603"/>
        <a:ext cx="8229600" cy="1147387"/>
      </dsp:txXfrm>
    </dsp:sp>
    <dsp:sp modelId="{22D3C4C5-34B5-4D81-82A5-64279752E08C}">
      <dsp:nvSpPr>
        <dsp:cNvPr id="0" name=""/>
        <dsp:cNvSpPr/>
      </dsp:nvSpPr>
      <dsp:spPr>
        <a:xfrm>
          <a:off x="411480" y="15043"/>
          <a:ext cx="5760720" cy="9151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O2O</a:t>
          </a:r>
          <a:r>
            <a:rPr lang="zh-CN" altLang="en-US" sz="2400" kern="1200" dirty="0" smtClean="0"/>
            <a:t>权限系统单点登录</a:t>
          </a:r>
          <a:r>
            <a:rPr lang="en-US" altLang="zh-CN" sz="2400" kern="1200" dirty="0" smtClean="0"/>
            <a:t>V1.0</a:t>
          </a:r>
          <a:r>
            <a:rPr lang="zh-CN" altLang="en-US" sz="2400" kern="1200" dirty="0" smtClean="0"/>
            <a:t>优势</a:t>
          </a:r>
          <a:endParaRPr lang="zh-CN" altLang="en-US" sz="2400" kern="1200" dirty="0"/>
        </a:p>
      </dsp:txBody>
      <dsp:txXfrm>
        <a:off x="456152" y="59715"/>
        <a:ext cx="5671376" cy="825776"/>
      </dsp:txXfrm>
    </dsp:sp>
    <dsp:sp modelId="{B96359FC-72DB-4622-B647-4D41F4E05DE6}">
      <dsp:nvSpPr>
        <dsp:cNvPr id="0" name=""/>
        <dsp:cNvSpPr/>
      </dsp:nvSpPr>
      <dsp:spPr>
        <a:xfrm>
          <a:off x="0" y="2244950"/>
          <a:ext cx="8229600" cy="263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645668" rIns="63870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登录上下文</a:t>
          </a:r>
          <a:r>
            <a:rPr lang="en-US" altLang="zh-CN" sz="2200" kern="1200" dirty="0" smtClean="0"/>
            <a:t>cookie</a:t>
          </a:r>
          <a:r>
            <a:rPr lang="zh-CN" altLang="en-US" sz="2200" kern="1200" dirty="0" smtClean="0"/>
            <a:t>直接通过浏览器传递，长度受限；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登录上下文</a:t>
          </a:r>
          <a:r>
            <a:rPr lang="en-US" altLang="zh-CN" sz="2200" kern="1200" dirty="0" smtClean="0"/>
            <a:t>cookie</a:t>
          </a:r>
          <a:r>
            <a:rPr lang="zh-CN" altLang="en-US" sz="2200" kern="1200" dirty="0" smtClean="0"/>
            <a:t>直接暴露给了用户，用户获取后可模拟登录；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应用服务器未验证登录上下文</a:t>
          </a:r>
          <a:r>
            <a:rPr lang="en-US" altLang="zh-CN" sz="2200" kern="1200" dirty="0" smtClean="0"/>
            <a:t>cookie</a:t>
          </a:r>
          <a:r>
            <a:rPr lang="zh-CN" altLang="en-US" sz="2200" kern="1200" dirty="0" smtClean="0"/>
            <a:t>，留下仿造漏洞；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未采用标准协议。</a:t>
          </a:r>
          <a:endParaRPr lang="zh-CN" altLang="en-US" sz="2200" kern="1200" dirty="0"/>
        </a:p>
      </dsp:txBody>
      <dsp:txXfrm>
        <a:off x="0" y="2244950"/>
        <a:ext cx="8229600" cy="2636550"/>
      </dsp:txXfrm>
    </dsp:sp>
    <dsp:sp modelId="{EA7A18EB-C78B-4AB0-9104-ABBE2AA7D326}">
      <dsp:nvSpPr>
        <dsp:cNvPr id="0" name=""/>
        <dsp:cNvSpPr/>
      </dsp:nvSpPr>
      <dsp:spPr>
        <a:xfrm>
          <a:off x="411480" y="1787390"/>
          <a:ext cx="5760720" cy="91512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O2O</a:t>
          </a:r>
          <a:r>
            <a:rPr lang="zh-CN" altLang="en-US" sz="2400" kern="1200" dirty="0" smtClean="0"/>
            <a:t>权限系统单点登录</a:t>
          </a:r>
          <a:r>
            <a:rPr lang="en-US" altLang="zh-CN" sz="2400" kern="1200" dirty="0" smtClean="0"/>
            <a:t>V1.0</a:t>
          </a:r>
          <a:r>
            <a:rPr lang="zh-CN" altLang="en-US" sz="2400" kern="1200" dirty="0" smtClean="0"/>
            <a:t>弱势</a:t>
          </a:r>
          <a:endParaRPr lang="zh-CN" altLang="en-US" sz="2400" kern="1200" dirty="0"/>
        </a:p>
      </dsp:txBody>
      <dsp:txXfrm>
        <a:off x="456152" y="1832062"/>
        <a:ext cx="5671376" cy="8257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6F8CBC-51C9-432B-A173-B3F9B996F87A}">
      <dsp:nvSpPr>
        <dsp:cNvPr id="0" name=""/>
        <dsp:cNvSpPr/>
      </dsp:nvSpPr>
      <dsp:spPr>
        <a:xfrm>
          <a:off x="0" y="410724"/>
          <a:ext cx="8229600" cy="1786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562356" rIns="638708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认证时浏览器只传递简单的认证产生的随机</a:t>
          </a:r>
          <a:r>
            <a:rPr lang="en-US" altLang="zh-CN" sz="2200" kern="1200" dirty="0" smtClean="0"/>
            <a:t>Token</a:t>
          </a:r>
          <a:r>
            <a:rPr lang="zh-CN" altLang="en-US" sz="2200" kern="1200" dirty="0" smtClean="0"/>
            <a:t>；</a:t>
          </a:r>
          <a:endParaRPr lang="zh-CN" altLang="en-US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添加了应用系统与认证系统间对</a:t>
          </a:r>
          <a:r>
            <a:rPr lang="en-US" altLang="zh-CN" sz="2200" kern="1200" dirty="0" smtClean="0"/>
            <a:t>Token</a:t>
          </a:r>
          <a:r>
            <a:rPr lang="zh-CN" altLang="en-US" sz="2200" kern="1200" dirty="0" smtClean="0"/>
            <a:t>的校验环节，加强了认证的安全性。</a:t>
          </a:r>
          <a:endParaRPr lang="zh-CN" altLang="en-US" sz="2200" kern="1200" dirty="0"/>
        </a:p>
      </dsp:txBody>
      <dsp:txXfrm>
        <a:off x="0" y="410724"/>
        <a:ext cx="8229600" cy="1786050"/>
      </dsp:txXfrm>
    </dsp:sp>
    <dsp:sp modelId="{22D3C4C5-34B5-4D81-82A5-64279752E08C}">
      <dsp:nvSpPr>
        <dsp:cNvPr id="0" name=""/>
        <dsp:cNvSpPr/>
      </dsp:nvSpPr>
      <dsp:spPr>
        <a:xfrm>
          <a:off x="411480" y="12204"/>
          <a:ext cx="5760720" cy="7970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O2O</a:t>
          </a:r>
          <a:r>
            <a:rPr lang="zh-CN" altLang="en-US" sz="2400" kern="1200" dirty="0" smtClean="0"/>
            <a:t>权限系统单点登录</a:t>
          </a:r>
          <a:r>
            <a:rPr lang="en-US" altLang="zh-CN" sz="2400" kern="1200" dirty="0" smtClean="0"/>
            <a:t>V2.0</a:t>
          </a:r>
          <a:r>
            <a:rPr lang="zh-CN" altLang="en-US" sz="2400" kern="1200" dirty="0" smtClean="0"/>
            <a:t>优势</a:t>
          </a:r>
          <a:endParaRPr lang="zh-CN" altLang="en-US" sz="2400" kern="1200" dirty="0"/>
        </a:p>
      </dsp:txBody>
      <dsp:txXfrm>
        <a:off x="450388" y="51112"/>
        <a:ext cx="5682904" cy="719224"/>
      </dsp:txXfrm>
    </dsp:sp>
    <dsp:sp modelId="{B96359FC-72DB-4622-B647-4D41F4E05DE6}">
      <dsp:nvSpPr>
        <dsp:cNvPr id="0" name=""/>
        <dsp:cNvSpPr/>
      </dsp:nvSpPr>
      <dsp:spPr>
        <a:xfrm>
          <a:off x="0" y="2741094"/>
          <a:ext cx="8229600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562356" rIns="63870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未采用标准协议。</a:t>
          </a:r>
          <a:endParaRPr lang="zh-CN" altLang="en-US" sz="2200" kern="1200" dirty="0"/>
        </a:p>
      </dsp:txBody>
      <dsp:txXfrm>
        <a:off x="0" y="2741094"/>
        <a:ext cx="8229600" cy="1063125"/>
      </dsp:txXfrm>
    </dsp:sp>
    <dsp:sp modelId="{EA7A18EB-C78B-4AB0-9104-ABBE2AA7D326}">
      <dsp:nvSpPr>
        <dsp:cNvPr id="0" name=""/>
        <dsp:cNvSpPr/>
      </dsp:nvSpPr>
      <dsp:spPr>
        <a:xfrm>
          <a:off x="411480" y="2342574"/>
          <a:ext cx="5760720" cy="79704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O2O</a:t>
          </a:r>
          <a:r>
            <a:rPr lang="zh-CN" altLang="en-US" sz="2400" kern="1200" dirty="0" smtClean="0"/>
            <a:t>权限系统单点登录</a:t>
          </a:r>
          <a:r>
            <a:rPr lang="en-US" altLang="zh-CN" sz="2400" kern="1200" dirty="0" smtClean="0"/>
            <a:t>V2.0</a:t>
          </a:r>
          <a:r>
            <a:rPr lang="zh-CN" altLang="en-US" sz="2400" kern="1200" dirty="0" smtClean="0"/>
            <a:t>弱势</a:t>
          </a:r>
          <a:endParaRPr lang="zh-CN" altLang="en-US" sz="2400" kern="1200" dirty="0"/>
        </a:p>
      </dsp:txBody>
      <dsp:txXfrm>
        <a:off x="450388" y="2381482"/>
        <a:ext cx="5682904" cy="7192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6F8CBC-51C9-432B-A173-B3F9B996F87A}">
      <dsp:nvSpPr>
        <dsp:cNvPr id="0" name=""/>
        <dsp:cNvSpPr/>
      </dsp:nvSpPr>
      <dsp:spPr>
        <a:xfrm>
          <a:off x="0" y="280762"/>
          <a:ext cx="8147070" cy="1552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303" tIns="354076" rIns="632303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应用系统只需简单配置即可完成单点登录；</a:t>
          </a:r>
          <a:endParaRPr lang="zh-CN" altLang="en-US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单点登录变更升级，应用系统只需简单更新</a:t>
          </a:r>
          <a:r>
            <a:rPr lang="en-US" altLang="zh-CN" sz="2200" kern="1200" dirty="0" smtClean="0"/>
            <a:t>jar	</a:t>
          </a:r>
          <a:r>
            <a:rPr lang="zh-CN" altLang="en-US" sz="2200" kern="1200" dirty="0" smtClean="0"/>
            <a:t>包依赖版本即可。</a:t>
          </a:r>
          <a:endParaRPr lang="zh-CN" altLang="en-US" sz="2200" kern="1200" dirty="0"/>
        </a:p>
      </dsp:txBody>
      <dsp:txXfrm>
        <a:off x="0" y="280762"/>
        <a:ext cx="8147070" cy="1552950"/>
      </dsp:txXfrm>
    </dsp:sp>
    <dsp:sp modelId="{22D3C4C5-34B5-4D81-82A5-64279752E08C}">
      <dsp:nvSpPr>
        <dsp:cNvPr id="0" name=""/>
        <dsp:cNvSpPr/>
      </dsp:nvSpPr>
      <dsp:spPr>
        <a:xfrm>
          <a:off x="407353" y="29842"/>
          <a:ext cx="5702949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558" tIns="0" rIns="21555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理想目标</a:t>
          </a:r>
          <a:endParaRPr lang="zh-CN" altLang="en-US" sz="2400" kern="1200" dirty="0"/>
        </a:p>
      </dsp:txBody>
      <dsp:txXfrm>
        <a:off x="431851" y="54340"/>
        <a:ext cx="5653953" cy="452844"/>
      </dsp:txXfrm>
    </dsp:sp>
    <dsp:sp modelId="{B96359FC-72DB-4622-B647-4D41F4E05DE6}">
      <dsp:nvSpPr>
        <dsp:cNvPr id="0" name=""/>
        <dsp:cNvSpPr/>
      </dsp:nvSpPr>
      <dsp:spPr>
        <a:xfrm>
          <a:off x="0" y="2176433"/>
          <a:ext cx="8147070" cy="1178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303" tIns="354076" rIns="632303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应用系统只需简单配置即可完成单点登录（已提供支持</a:t>
          </a:r>
          <a:r>
            <a:rPr lang="en-US" altLang="zh-CN" sz="2200" kern="1200" dirty="0" err="1" smtClean="0"/>
            <a:t>springmvc</a:t>
          </a:r>
          <a:r>
            <a:rPr lang="zh-CN" altLang="en-US" sz="2200" kern="1200" dirty="0" smtClean="0"/>
            <a:t>、</a:t>
          </a:r>
          <a:r>
            <a:rPr lang="en-US" altLang="zh-CN" sz="2200" kern="1200" dirty="0" smtClean="0"/>
            <a:t>struts2</a:t>
          </a:r>
          <a:r>
            <a:rPr lang="zh-CN" altLang="en-US" sz="2200" kern="1200" dirty="0" smtClean="0"/>
            <a:t>、</a:t>
          </a:r>
          <a:r>
            <a:rPr lang="en-US" altLang="zh-CN" sz="2200" kern="1200" dirty="0" smtClean="0"/>
            <a:t>filter</a:t>
          </a:r>
          <a:r>
            <a:rPr lang="zh-CN" altLang="en-US" sz="2200" kern="1200" dirty="0" smtClean="0"/>
            <a:t>的单点集成</a:t>
          </a:r>
          <a:r>
            <a:rPr lang="en-US" altLang="zh-CN" sz="2200" kern="1200" dirty="0" smtClean="0"/>
            <a:t>SDK</a:t>
          </a:r>
          <a:r>
            <a:rPr lang="zh-CN" altLang="en-US" sz="2200" kern="1200" dirty="0" smtClean="0"/>
            <a:t>包）。</a:t>
          </a:r>
          <a:endParaRPr lang="zh-CN" altLang="en-US" sz="2200" kern="1200" dirty="0"/>
        </a:p>
      </dsp:txBody>
      <dsp:txXfrm>
        <a:off x="0" y="2176433"/>
        <a:ext cx="8147070" cy="1178100"/>
      </dsp:txXfrm>
    </dsp:sp>
    <dsp:sp modelId="{EA7A18EB-C78B-4AB0-9104-ABBE2AA7D326}">
      <dsp:nvSpPr>
        <dsp:cNvPr id="0" name=""/>
        <dsp:cNvSpPr/>
      </dsp:nvSpPr>
      <dsp:spPr>
        <a:xfrm>
          <a:off x="407353" y="1925513"/>
          <a:ext cx="5702949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558" tIns="0" rIns="21555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当前现状</a:t>
          </a:r>
          <a:endParaRPr lang="zh-CN" altLang="en-US" sz="2400" kern="1200" dirty="0"/>
        </a:p>
      </dsp:txBody>
      <dsp:txXfrm>
        <a:off x="431851" y="1950011"/>
        <a:ext cx="5653953" cy="4528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6F8CBC-51C9-432B-A173-B3F9B996F87A}">
      <dsp:nvSpPr>
        <dsp:cNvPr id="0" name=""/>
        <dsp:cNvSpPr/>
      </dsp:nvSpPr>
      <dsp:spPr>
        <a:xfrm>
          <a:off x="0" y="403725"/>
          <a:ext cx="8147070" cy="1392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303" tIns="541528" rIns="632303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支持不同类型的认证方式，如用户名密码认证、短信认证、数字证书认证等。</a:t>
          </a:r>
          <a:endParaRPr lang="zh-CN" altLang="en-US" sz="2200" kern="1200" dirty="0"/>
        </a:p>
      </dsp:txBody>
      <dsp:txXfrm>
        <a:off x="0" y="403725"/>
        <a:ext cx="8147070" cy="1392300"/>
      </dsp:txXfrm>
    </dsp:sp>
    <dsp:sp modelId="{22D3C4C5-34B5-4D81-82A5-64279752E08C}">
      <dsp:nvSpPr>
        <dsp:cNvPr id="0" name=""/>
        <dsp:cNvSpPr/>
      </dsp:nvSpPr>
      <dsp:spPr>
        <a:xfrm>
          <a:off x="407353" y="19965"/>
          <a:ext cx="5702949" cy="767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558" tIns="0" rIns="21555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理想目标</a:t>
          </a:r>
          <a:endParaRPr lang="zh-CN" altLang="en-US" sz="2400" kern="1200" dirty="0"/>
        </a:p>
      </dsp:txBody>
      <dsp:txXfrm>
        <a:off x="444820" y="57432"/>
        <a:ext cx="5628015" cy="692586"/>
      </dsp:txXfrm>
    </dsp:sp>
    <dsp:sp modelId="{B96359FC-72DB-4622-B647-4D41F4E05DE6}">
      <dsp:nvSpPr>
        <dsp:cNvPr id="0" name=""/>
        <dsp:cNvSpPr/>
      </dsp:nvSpPr>
      <dsp:spPr>
        <a:xfrm>
          <a:off x="0" y="2320185"/>
          <a:ext cx="8147070" cy="1044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303" tIns="541528" rIns="632303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只支持用户名密码认证方式。</a:t>
          </a:r>
          <a:endParaRPr lang="zh-CN" altLang="en-US" sz="2200" kern="1200" dirty="0"/>
        </a:p>
      </dsp:txBody>
      <dsp:txXfrm>
        <a:off x="0" y="2320185"/>
        <a:ext cx="8147070" cy="1044225"/>
      </dsp:txXfrm>
    </dsp:sp>
    <dsp:sp modelId="{EA7A18EB-C78B-4AB0-9104-ABBE2AA7D326}">
      <dsp:nvSpPr>
        <dsp:cNvPr id="0" name=""/>
        <dsp:cNvSpPr/>
      </dsp:nvSpPr>
      <dsp:spPr>
        <a:xfrm>
          <a:off x="407353" y="1936425"/>
          <a:ext cx="5702949" cy="7675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558" tIns="0" rIns="21555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当前现状</a:t>
          </a:r>
          <a:endParaRPr lang="zh-CN" altLang="en-US" sz="2400" kern="1200" dirty="0"/>
        </a:p>
      </dsp:txBody>
      <dsp:txXfrm>
        <a:off x="444820" y="1973892"/>
        <a:ext cx="5628015" cy="6925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6F8CBC-51C9-432B-A173-B3F9B996F87A}">
      <dsp:nvSpPr>
        <dsp:cNvPr id="0" name=""/>
        <dsp:cNvSpPr/>
      </dsp:nvSpPr>
      <dsp:spPr>
        <a:xfrm>
          <a:off x="0" y="373784"/>
          <a:ext cx="8147070" cy="207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303" tIns="499872" rIns="632303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管理混乱，各系统各自管理一套用户账号信息；</a:t>
          </a:r>
          <a:endParaRPr lang="zh-CN" altLang="en-US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操作繁琐，对于入职的员工，管理员需分别登录不同的应用系统对入职的员工进行权限分配；</a:t>
          </a:r>
          <a:endParaRPr lang="zh-CN" altLang="en-US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用户账号信息一致性难以得到保证。</a:t>
          </a:r>
          <a:endParaRPr lang="zh-CN" altLang="en-US" sz="2200" kern="1200" dirty="0"/>
        </a:p>
      </dsp:txBody>
      <dsp:txXfrm>
        <a:off x="0" y="373784"/>
        <a:ext cx="8147070" cy="2079000"/>
      </dsp:txXfrm>
    </dsp:sp>
    <dsp:sp modelId="{22D3C4C5-34B5-4D81-82A5-64279752E08C}">
      <dsp:nvSpPr>
        <dsp:cNvPr id="0" name=""/>
        <dsp:cNvSpPr/>
      </dsp:nvSpPr>
      <dsp:spPr>
        <a:xfrm>
          <a:off x="401129" y="0"/>
          <a:ext cx="5702949" cy="7084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558" tIns="0" rIns="21555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无统一账号</a:t>
          </a:r>
          <a:endParaRPr lang="zh-CN" altLang="en-US" sz="2400" kern="1200" dirty="0"/>
        </a:p>
      </dsp:txBody>
      <dsp:txXfrm>
        <a:off x="435714" y="34585"/>
        <a:ext cx="5633779" cy="639310"/>
      </dsp:txXfrm>
    </dsp:sp>
    <dsp:sp modelId="{B96359FC-72DB-4622-B647-4D41F4E05DE6}">
      <dsp:nvSpPr>
        <dsp:cNvPr id="0" name=""/>
        <dsp:cNvSpPr/>
      </dsp:nvSpPr>
      <dsp:spPr>
        <a:xfrm>
          <a:off x="0" y="2936624"/>
          <a:ext cx="8147070" cy="208439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303" tIns="499872" rIns="632303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管理清晰、操作简单，仅需登录</a:t>
          </a:r>
          <a:r>
            <a:rPr lang="en-US" altLang="zh-CN" sz="2200" kern="1200" dirty="0" smtClean="0"/>
            <a:t>O2O</a:t>
          </a:r>
          <a:r>
            <a:rPr lang="zh-CN" altLang="en-US" sz="2200" kern="1200" dirty="0" smtClean="0"/>
            <a:t>权限管理系统进行用户账号信息操作；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用户账号信息变更一致性也得到很好的保证，也为统一认证服务提供前提基础条件。</a:t>
          </a:r>
          <a:endParaRPr lang="zh-CN" altLang="en-US" sz="2200" kern="1200" dirty="0"/>
        </a:p>
      </dsp:txBody>
      <dsp:txXfrm>
        <a:off x="0" y="2936624"/>
        <a:ext cx="8147070" cy="2084391"/>
      </dsp:txXfrm>
    </dsp:sp>
    <dsp:sp modelId="{EA7A18EB-C78B-4AB0-9104-ABBE2AA7D326}">
      <dsp:nvSpPr>
        <dsp:cNvPr id="0" name=""/>
        <dsp:cNvSpPr/>
      </dsp:nvSpPr>
      <dsp:spPr>
        <a:xfrm>
          <a:off x="407353" y="2582384"/>
          <a:ext cx="5702949" cy="708480"/>
        </a:xfrm>
        <a:prstGeom prst="round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tint val="50000"/>
                <a:satMod val="300000"/>
              </a:schemeClr>
            </a:gs>
            <a:gs pos="35000">
              <a:schemeClr val="accent4">
                <a:hueOff val="-4464770"/>
                <a:satOff val="26899"/>
                <a:lumOff val="2156"/>
                <a:alphaOff val="0"/>
                <a:tint val="37000"/>
                <a:satMod val="30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558" tIns="0" rIns="21555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有统一账号</a:t>
          </a:r>
          <a:endParaRPr lang="zh-CN" altLang="en-US" sz="2400" kern="1200" dirty="0"/>
        </a:p>
      </dsp:txBody>
      <dsp:txXfrm>
        <a:off x="441938" y="2616969"/>
        <a:ext cx="5633779" cy="63931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E277E2-C532-450B-A566-731FDF2BD322}">
      <dsp:nvSpPr>
        <dsp:cNvPr id="0" name=""/>
        <dsp:cNvSpPr/>
      </dsp:nvSpPr>
      <dsp:spPr>
        <a:xfrm>
          <a:off x="3122064" y="2078869"/>
          <a:ext cx="1985471" cy="198547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用户主帐号</a:t>
          </a:r>
          <a:endParaRPr lang="zh-CN" altLang="en-US" sz="3500" kern="1200" dirty="0"/>
        </a:p>
      </dsp:txBody>
      <dsp:txXfrm>
        <a:off x="3412829" y="2369634"/>
        <a:ext cx="1403941" cy="1403941"/>
      </dsp:txXfrm>
    </dsp:sp>
    <dsp:sp modelId="{A6987C37-77AB-4955-BF9E-77A8457496B0}">
      <dsp:nvSpPr>
        <dsp:cNvPr id="0" name=""/>
        <dsp:cNvSpPr/>
      </dsp:nvSpPr>
      <dsp:spPr>
        <a:xfrm rot="11700000">
          <a:off x="1621126" y="2318364"/>
          <a:ext cx="1476898" cy="56585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F4AFC0-349E-4EDA-A565-9919B58C05F0}">
      <dsp:nvSpPr>
        <dsp:cNvPr id="0" name=""/>
        <dsp:cNvSpPr/>
      </dsp:nvSpPr>
      <dsp:spPr>
        <a:xfrm>
          <a:off x="703189" y="1655690"/>
          <a:ext cx="1886197" cy="15089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权限系统账号</a:t>
          </a:r>
          <a:endParaRPr lang="zh-CN" altLang="en-US" sz="3200" kern="1200" dirty="0"/>
        </a:p>
      </dsp:txBody>
      <dsp:txXfrm>
        <a:off x="747385" y="1699886"/>
        <a:ext cx="1797805" cy="1420566"/>
      </dsp:txXfrm>
    </dsp:sp>
    <dsp:sp modelId="{4B496090-6741-4542-9378-7C22ADA3F8DA}">
      <dsp:nvSpPr>
        <dsp:cNvPr id="0" name=""/>
        <dsp:cNvSpPr/>
      </dsp:nvSpPr>
      <dsp:spPr>
        <a:xfrm rot="14700000">
          <a:off x="2608393" y="1141785"/>
          <a:ext cx="1476898" cy="56585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1560506"/>
                <a:satOff val="-1946"/>
                <a:lumOff val="458"/>
                <a:alphaOff val="0"/>
                <a:shade val="51000"/>
                <a:satMod val="130000"/>
              </a:schemeClr>
            </a:gs>
            <a:gs pos="80000">
              <a:schemeClr val="accent2">
                <a:hueOff val="1560506"/>
                <a:satOff val="-1946"/>
                <a:lumOff val="458"/>
                <a:alphaOff val="0"/>
                <a:shade val="93000"/>
                <a:satMod val="130000"/>
              </a:schemeClr>
            </a:gs>
            <a:gs pos="100000">
              <a:schemeClr val="accent2">
                <a:hueOff val="1560506"/>
                <a:satOff val="-1946"/>
                <a:lumOff val="45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E11283-1237-4900-B131-F7EE4841C54E}">
      <dsp:nvSpPr>
        <dsp:cNvPr id="0" name=""/>
        <dsp:cNvSpPr/>
      </dsp:nvSpPr>
      <dsp:spPr>
        <a:xfrm>
          <a:off x="2091661" y="973"/>
          <a:ext cx="1886197" cy="15089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560506"/>
                <a:satOff val="-1946"/>
                <a:lumOff val="458"/>
                <a:alphaOff val="0"/>
                <a:shade val="51000"/>
                <a:satMod val="130000"/>
              </a:schemeClr>
            </a:gs>
            <a:gs pos="80000">
              <a:schemeClr val="accent2">
                <a:hueOff val="1560506"/>
                <a:satOff val="-1946"/>
                <a:lumOff val="458"/>
                <a:alphaOff val="0"/>
                <a:shade val="93000"/>
                <a:satMod val="130000"/>
              </a:schemeClr>
            </a:gs>
            <a:gs pos="100000">
              <a:schemeClr val="accent2">
                <a:hueOff val="1560506"/>
                <a:satOff val="-1946"/>
                <a:lumOff val="45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门店系统账号</a:t>
          </a:r>
          <a:endParaRPr lang="zh-CN" altLang="en-US" sz="3200" kern="1200" dirty="0"/>
        </a:p>
      </dsp:txBody>
      <dsp:txXfrm>
        <a:off x="2135857" y="45169"/>
        <a:ext cx="1797805" cy="1420566"/>
      </dsp:txXfrm>
    </dsp:sp>
    <dsp:sp modelId="{55D33568-DAF2-4A7F-B065-9BADC80390EB}">
      <dsp:nvSpPr>
        <dsp:cNvPr id="0" name=""/>
        <dsp:cNvSpPr/>
      </dsp:nvSpPr>
      <dsp:spPr>
        <a:xfrm rot="17700000">
          <a:off x="4144308" y="1141785"/>
          <a:ext cx="1476898" cy="56585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shade val="51000"/>
                <a:satMod val="130000"/>
              </a:schemeClr>
            </a:gs>
            <a:gs pos="80000">
              <a:schemeClr val="accent2">
                <a:hueOff val="3121013"/>
                <a:satOff val="-3893"/>
                <a:lumOff val="915"/>
                <a:alphaOff val="0"/>
                <a:shade val="93000"/>
                <a:satMod val="13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049FEE-EF24-4A1D-8379-D04A664C346D}">
      <dsp:nvSpPr>
        <dsp:cNvPr id="0" name=""/>
        <dsp:cNvSpPr/>
      </dsp:nvSpPr>
      <dsp:spPr>
        <a:xfrm>
          <a:off x="4251740" y="973"/>
          <a:ext cx="1886197" cy="15089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shade val="51000"/>
                <a:satMod val="130000"/>
              </a:schemeClr>
            </a:gs>
            <a:gs pos="80000">
              <a:schemeClr val="accent2">
                <a:hueOff val="3121013"/>
                <a:satOff val="-3893"/>
                <a:lumOff val="915"/>
                <a:alphaOff val="0"/>
                <a:shade val="93000"/>
                <a:satMod val="13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海尔协同仓账号</a:t>
          </a:r>
          <a:endParaRPr lang="zh-CN" altLang="en-US" sz="3200" kern="1200" dirty="0"/>
        </a:p>
      </dsp:txBody>
      <dsp:txXfrm>
        <a:off x="4295936" y="45169"/>
        <a:ext cx="1797805" cy="1420566"/>
      </dsp:txXfrm>
    </dsp:sp>
    <dsp:sp modelId="{2F86C12D-ACDB-45DA-9F54-C880D2FD605F}">
      <dsp:nvSpPr>
        <dsp:cNvPr id="0" name=""/>
        <dsp:cNvSpPr/>
      </dsp:nvSpPr>
      <dsp:spPr>
        <a:xfrm rot="20700000">
          <a:off x="5131575" y="2318364"/>
          <a:ext cx="1476898" cy="56585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84A2A9-64FD-49A3-9B3C-11A413AD1465}">
      <dsp:nvSpPr>
        <dsp:cNvPr id="0" name=""/>
        <dsp:cNvSpPr/>
      </dsp:nvSpPr>
      <dsp:spPr>
        <a:xfrm>
          <a:off x="5640212" y="1655690"/>
          <a:ext cx="1886197" cy="15089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***系统账号</a:t>
          </a:r>
          <a:endParaRPr lang="zh-CN" altLang="en-US" sz="3200" kern="1200" dirty="0"/>
        </a:p>
      </dsp:txBody>
      <dsp:txXfrm>
        <a:off x="5684408" y="1699886"/>
        <a:ext cx="1797805" cy="142056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4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4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4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jd.com/0R9zx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O2O</a:t>
            </a:r>
            <a:r>
              <a:rPr lang="zh-CN" altLang="en-US" dirty="0" smtClean="0"/>
              <a:t>权限系统介绍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800" dirty="0"/>
              <a:t>武清明</a:t>
            </a:r>
          </a:p>
        </p:txBody>
      </p:sp>
    </p:spTree>
    <p:extLst>
      <p:ext uri="{BB962C8B-B14F-4D97-AF65-F5344CB8AC3E}">
        <p14:creationId xmlns:p14="http://schemas.microsoft.com/office/powerpoint/2010/main" val="251625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800" dirty="0"/>
              <a:t>O2O</a:t>
            </a:r>
            <a:r>
              <a:rPr lang="zh-CN" altLang="en-US" sz="2800" dirty="0"/>
              <a:t>权限系统单点</a:t>
            </a:r>
            <a:r>
              <a:rPr lang="zh-CN" altLang="en-US" sz="2800" dirty="0" smtClean="0"/>
              <a:t>登录集成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2100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6" name="标题 3"/>
          <p:cNvSpPr txBox="1">
            <a:spLocks/>
          </p:cNvSpPr>
          <p:nvPr/>
        </p:nvSpPr>
        <p:spPr>
          <a:xfrm>
            <a:off x="457200" y="188640"/>
            <a:ext cx="8229600" cy="7780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 smtClean="0"/>
              <a:t>单点登录</a:t>
            </a:r>
            <a:endParaRPr lang="zh-CN" altLang="en-US" sz="4000" dirty="0"/>
          </a:p>
        </p:txBody>
      </p: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1163204641"/>
              </p:ext>
            </p:extLst>
          </p:nvPr>
        </p:nvGraphicFramePr>
        <p:xfrm>
          <a:off x="498465" y="1772816"/>
          <a:ext cx="8147070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075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8147248" cy="55430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认证方式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目前系统基于简单的用户名、密码认证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2100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8" name="标题 3"/>
          <p:cNvSpPr txBox="1">
            <a:spLocks/>
          </p:cNvSpPr>
          <p:nvPr/>
        </p:nvSpPr>
        <p:spPr>
          <a:xfrm>
            <a:off x="457200" y="188640"/>
            <a:ext cx="8229600" cy="7780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 smtClean="0"/>
              <a:t>统一认证</a:t>
            </a:r>
            <a:endParaRPr lang="zh-CN" altLang="en-US" sz="4000" dirty="0"/>
          </a:p>
        </p:txBody>
      </p: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4094716295"/>
              </p:ext>
            </p:extLst>
          </p:nvPr>
        </p:nvGraphicFramePr>
        <p:xfrm>
          <a:off x="498465" y="1772816"/>
          <a:ext cx="8147070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230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800" dirty="0" smtClean="0"/>
              <a:t>统一账号管理</a:t>
            </a:r>
            <a:endParaRPr lang="en-US" altLang="zh-CN" sz="2800" dirty="0" smtClean="0"/>
          </a:p>
          <a:p>
            <a:pPr>
              <a:buFont typeface="Wingdings" pitchFamily="2" charset="2"/>
              <a:buChar char="Ø"/>
            </a:pPr>
            <a:endParaRPr lang="en-US" altLang="zh-CN" sz="2800" dirty="0" smtClean="0"/>
          </a:p>
          <a:p>
            <a:pPr>
              <a:buFont typeface="Wingdings" pitchFamily="2" charset="2"/>
              <a:buChar char="Ø"/>
            </a:pPr>
            <a:endParaRPr lang="en-US" altLang="zh-CN" sz="2800" dirty="0"/>
          </a:p>
          <a:p>
            <a:pPr>
              <a:buFont typeface="Wingdings" pitchFamily="2" charset="2"/>
              <a:buChar char="Ø"/>
            </a:pPr>
            <a:endParaRPr lang="en-US" altLang="zh-CN" sz="2800" dirty="0" smtClean="0"/>
          </a:p>
          <a:p>
            <a:pPr>
              <a:buFont typeface="Wingdings" pitchFamily="2" charset="2"/>
              <a:buChar char="Ø"/>
            </a:pPr>
            <a:endParaRPr lang="en-US" altLang="zh-CN" sz="2800" dirty="0"/>
          </a:p>
          <a:p>
            <a:pPr>
              <a:buFont typeface="Wingdings" pitchFamily="2" charset="2"/>
              <a:buChar char="Ø"/>
            </a:pPr>
            <a:endParaRPr lang="en-US" altLang="zh-CN" sz="2800" dirty="0" smtClean="0"/>
          </a:p>
          <a:p>
            <a:pPr>
              <a:buFont typeface="Wingdings" pitchFamily="2" charset="2"/>
              <a:buChar char="Ø"/>
            </a:pPr>
            <a:endParaRPr lang="en-US" altLang="zh-CN" sz="28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2100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5" name="标题 3"/>
          <p:cNvSpPr txBox="1">
            <a:spLocks/>
          </p:cNvSpPr>
          <p:nvPr/>
        </p:nvSpPr>
        <p:spPr>
          <a:xfrm>
            <a:off x="457200" y="188640"/>
            <a:ext cx="8229600" cy="7780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 smtClean="0"/>
              <a:t>统一认证</a:t>
            </a:r>
            <a:endParaRPr lang="zh-CN" altLang="en-US" sz="4000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070885819"/>
              </p:ext>
            </p:extLst>
          </p:nvPr>
        </p:nvGraphicFramePr>
        <p:xfrm>
          <a:off x="563594" y="1628800"/>
          <a:ext cx="8147070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999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2100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5" name="标题 3"/>
          <p:cNvSpPr txBox="1">
            <a:spLocks/>
          </p:cNvSpPr>
          <p:nvPr/>
        </p:nvSpPr>
        <p:spPr>
          <a:xfrm>
            <a:off x="457200" y="188640"/>
            <a:ext cx="8229600" cy="7780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 smtClean="0"/>
              <a:t>统一认证</a:t>
            </a:r>
            <a:endParaRPr lang="zh-CN" altLang="en-US" sz="4000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6741671"/>
              </p:ext>
            </p:extLst>
          </p:nvPr>
        </p:nvGraphicFramePr>
        <p:xfrm>
          <a:off x="457200" y="2060848"/>
          <a:ext cx="8229600" cy="4065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89826" y="1171563"/>
            <a:ext cx="81969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2800" dirty="0" smtClean="0"/>
              <a:t>用户</a:t>
            </a:r>
            <a:r>
              <a:rPr lang="zh-CN" altLang="en-US" sz="2800" dirty="0"/>
              <a:t>账号</a:t>
            </a:r>
            <a:r>
              <a:rPr lang="zh-CN" altLang="en-US" sz="2800" dirty="0" smtClean="0"/>
              <a:t>管理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8992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用户主账号管理：主账号信息包含用户在整个</a:t>
            </a:r>
            <a:r>
              <a:rPr lang="en-US" altLang="zh-CN" sz="2400" dirty="0" smtClean="0"/>
              <a:t>O2O</a:t>
            </a:r>
            <a:r>
              <a:rPr lang="zh-CN" altLang="en-US" sz="2400" dirty="0" smtClean="0"/>
              <a:t>权限体系中的唯一的统一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（登录名）与用户凭证信息（密码），也是单点登录时的主登录凭证信息。主帐号信息管理包含：新增、修改、删除、启用、禁用、修改密码、导出、应用账号管理。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dk1"/>
                </a:solidFill>
              </a:rPr>
              <a:t>         </a:t>
            </a:r>
            <a:r>
              <a:rPr lang="zh-CN" altLang="en-US" sz="2400" dirty="0" smtClean="0">
                <a:solidFill>
                  <a:schemeClr val="dk1"/>
                </a:solidFill>
              </a:rPr>
              <a:t>用户应用系统</a:t>
            </a:r>
            <a:r>
              <a:rPr lang="zh-CN" altLang="en-US" sz="2400" dirty="0">
                <a:solidFill>
                  <a:schemeClr val="dk1"/>
                </a:solidFill>
              </a:rPr>
              <a:t>账号</a:t>
            </a:r>
            <a:r>
              <a:rPr lang="zh-CN" altLang="en-US" sz="2400" dirty="0" smtClean="0">
                <a:solidFill>
                  <a:schemeClr val="dk1"/>
                </a:solidFill>
              </a:rPr>
              <a:t>管理：记录用户所能访问的应用系统，主要信息为主</a:t>
            </a:r>
            <a:r>
              <a:rPr lang="zh-CN" altLang="en-US" sz="2400" dirty="0">
                <a:solidFill>
                  <a:schemeClr val="dk1"/>
                </a:solidFill>
              </a:rPr>
              <a:t>账号</a:t>
            </a:r>
            <a:r>
              <a:rPr lang="en-US" altLang="zh-CN" sz="2400" dirty="0" smtClean="0">
                <a:solidFill>
                  <a:schemeClr val="dk1"/>
                </a:solidFill>
              </a:rPr>
              <a:t>ID</a:t>
            </a:r>
            <a:r>
              <a:rPr lang="zh-CN" altLang="en-US" sz="2400" dirty="0" smtClean="0">
                <a:solidFill>
                  <a:schemeClr val="dk1"/>
                </a:solidFill>
              </a:rPr>
              <a:t>与应用系统</a:t>
            </a:r>
            <a:r>
              <a:rPr lang="en-US" altLang="zh-CN" sz="2400" dirty="0" smtClean="0">
                <a:solidFill>
                  <a:schemeClr val="dk1"/>
                </a:solidFill>
              </a:rPr>
              <a:t>ID</a:t>
            </a:r>
            <a:r>
              <a:rPr lang="zh-CN" altLang="en-US" sz="2400" dirty="0" smtClean="0">
                <a:solidFill>
                  <a:schemeClr val="dk1"/>
                </a:solidFill>
              </a:rPr>
              <a:t>，包含的功能有：新增、删除、启用、</a:t>
            </a:r>
            <a:r>
              <a:rPr lang="zh-CN" altLang="en-US" sz="2400" dirty="0">
                <a:solidFill>
                  <a:schemeClr val="dk1"/>
                </a:solidFill>
              </a:rPr>
              <a:t>禁用、分配角色权限</a:t>
            </a:r>
            <a:r>
              <a:rPr lang="zh-CN" altLang="en-US" sz="2400" dirty="0" smtClean="0">
                <a:solidFill>
                  <a:schemeClr val="dk1"/>
                </a:solidFill>
              </a:rPr>
              <a:t>。</a:t>
            </a:r>
            <a:endParaRPr lang="en-US" altLang="zh-CN" sz="2400" dirty="0" smtClean="0">
              <a:solidFill>
                <a:schemeClr val="dk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2100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457200" y="188640"/>
            <a:ext cx="8229600" cy="7780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 smtClean="0"/>
              <a:t>统一认证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5125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dk1"/>
                </a:solidFill>
              </a:rPr>
              <a:t>集成</a:t>
            </a:r>
            <a:r>
              <a:rPr lang="en-US" altLang="zh-CN" sz="2800" dirty="0" smtClean="0">
                <a:solidFill>
                  <a:schemeClr val="dk1"/>
                </a:solidFill>
              </a:rPr>
              <a:t>passport</a:t>
            </a:r>
            <a:r>
              <a:rPr lang="zh-CN" altLang="en-US" sz="2800" dirty="0" smtClean="0">
                <a:solidFill>
                  <a:schemeClr val="dk1"/>
                </a:solidFill>
              </a:rPr>
              <a:t>登录认证</a:t>
            </a:r>
            <a:endParaRPr lang="en-US" altLang="zh-CN" sz="28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dk1"/>
                </a:solidFill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</a:rPr>
              <a:t>       </a:t>
            </a:r>
            <a:r>
              <a:rPr lang="zh-CN" altLang="en-US" sz="2400" dirty="0" smtClean="0">
                <a:solidFill>
                  <a:schemeClr val="dk1"/>
                </a:solidFill>
              </a:rPr>
              <a:t>目前权限系统通过在用户属性中添加京东</a:t>
            </a:r>
            <a:r>
              <a:rPr lang="en-US" altLang="zh-CN" sz="2400" dirty="0" smtClean="0">
                <a:solidFill>
                  <a:schemeClr val="dk1"/>
                </a:solidFill>
              </a:rPr>
              <a:t>pin</a:t>
            </a:r>
            <a:r>
              <a:rPr lang="zh-CN" altLang="en-US" sz="2400" dirty="0" smtClean="0">
                <a:solidFill>
                  <a:schemeClr val="dk1"/>
                </a:solidFill>
              </a:rPr>
              <a:t>，来关联权限系统用户与</a:t>
            </a:r>
            <a:r>
              <a:rPr lang="en-US" altLang="zh-CN" sz="2400" dirty="0" smtClean="0">
                <a:solidFill>
                  <a:schemeClr val="dk1"/>
                </a:solidFill>
              </a:rPr>
              <a:t>passport</a:t>
            </a:r>
            <a:r>
              <a:rPr lang="zh-CN" altLang="en-US" sz="2400" dirty="0" smtClean="0">
                <a:solidFill>
                  <a:schemeClr val="dk1"/>
                </a:solidFill>
              </a:rPr>
              <a:t>中的用户。应用系统集成</a:t>
            </a:r>
            <a:r>
              <a:rPr lang="en-US" altLang="zh-CN" sz="2400" dirty="0" smtClean="0">
                <a:solidFill>
                  <a:schemeClr val="dk1"/>
                </a:solidFill>
              </a:rPr>
              <a:t>passport</a:t>
            </a:r>
            <a:r>
              <a:rPr lang="zh-CN" altLang="en-US" sz="2400" dirty="0" smtClean="0">
                <a:solidFill>
                  <a:schemeClr val="dk1"/>
                </a:solidFill>
              </a:rPr>
              <a:t>与权限系统登录流程图见下页：</a:t>
            </a:r>
            <a:endParaRPr lang="en-US" altLang="zh-CN" sz="2400" dirty="0" smtClean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chemeClr val="dk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2100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457200" y="188640"/>
            <a:ext cx="8229600" cy="7780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 smtClean="0"/>
              <a:t>统一认证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557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 marL="0" indent="0">
              <a:buNone/>
            </a:pPr>
            <a:endParaRPr lang="en-US" altLang="zh-CN" sz="2400" dirty="0" smtClean="0">
              <a:solidFill>
                <a:schemeClr val="dk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2100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457200" y="188640"/>
            <a:ext cx="8229600" cy="7780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 smtClean="0"/>
              <a:t>统一认证</a:t>
            </a:r>
            <a:endParaRPr lang="zh-CN" altLang="en-US" sz="4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4743"/>
            <a:ext cx="3495675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230068" y="1378316"/>
            <a:ext cx="32403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、用户访问应用系统；</a:t>
            </a:r>
            <a:endParaRPr lang="en-US" altLang="zh-CN" dirty="0"/>
          </a:p>
          <a:p>
            <a:pPr>
              <a:lnSpc>
                <a:spcPts val="24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、应用系统未检测到</a:t>
            </a:r>
            <a:r>
              <a:rPr lang="en-US" altLang="zh-CN" dirty="0"/>
              <a:t>session</a:t>
            </a:r>
            <a:r>
              <a:rPr lang="zh-CN" altLang="en-US" dirty="0"/>
              <a:t>，将请求重定向</a:t>
            </a:r>
            <a:r>
              <a:rPr lang="zh-CN" altLang="en-US" dirty="0" smtClean="0"/>
              <a:t>至</a:t>
            </a:r>
            <a:r>
              <a:rPr lang="en-US" altLang="zh-CN" dirty="0" smtClean="0"/>
              <a:t>Passport</a:t>
            </a:r>
            <a:r>
              <a:rPr lang="zh-CN" altLang="en-US" dirty="0" smtClean="0"/>
              <a:t>系统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ts val="24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、用户进行登录认证；</a:t>
            </a:r>
            <a:endParaRPr lang="en-US" altLang="zh-CN" dirty="0"/>
          </a:p>
          <a:p>
            <a:pPr>
              <a:lnSpc>
                <a:spcPts val="24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、认证成功后</a:t>
            </a:r>
            <a:r>
              <a:rPr lang="zh-CN" altLang="en-US" dirty="0" smtClean="0"/>
              <a:t>，浏览器重定向返回值应用系统并携带含有京东</a:t>
            </a:r>
            <a:r>
              <a:rPr lang="en-US" altLang="zh-CN" dirty="0" smtClean="0"/>
              <a:t>pin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pPr>
              <a:lnSpc>
                <a:spcPts val="2400"/>
              </a:lnSpc>
            </a:pP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zh-CN" altLang="en-US" dirty="0" smtClean="0"/>
              <a:t>应用系统从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中获取京东</a:t>
            </a:r>
            <a:r>
              <a:rPr lang="en-US" altLang="zh-CN" dirty="0" smtClean="0"/>
              <a:t>pin</a:t>
            </a:r>
            <a:r>
              <a:rPr lang="zh-CN" altLang="en-US" dirty="0" smtClean="0"/>
              <a:t>并调用权限系统服务获取对应的用户信息；</a:t>
            </a:r>
            <a:endParaRPr lang="zh-CN" altLang="en-US" dirty="0"/>
          </a:p>
          <a:p>
            <a:pPr>
              <a:lnSpc>
                <a:spcPts val="2400"/>
              </a:lnSpc>
            </a:pPr>
            <a:r>
              <a:rPr lang="en-US" altLang="zh-CN" dirty="0" smtClean="0"/>
              <a:t>6</a:t>
            </a:r>
            <a:r>
              <a:rPr lang="zh-CN" altLang="en-US" dirty="0" smtClean="0"/>
              <a:t>、应用系统根据返回的用户</a:t>
            </a:r>
            <a:r>
              <a:rPr lang="zh-CN" altLang="en-US" dirty="0"/>
              <a:t>信息</a:t>
            </a:r>
            <a:r>
              <a:rPr lang="zh-CN" altLang="en-US" dirty="0" smtClean="0"/>
              <a:t>构建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并返回用户访问内容。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649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2100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5" name="标题 3"/>
          <p:cNvSpPr txBox="1">
            <a:spLocks/>
          </p:cNvSpPr>
          <p:nvPr/>
        </p:nvSpPr>
        <p:spPr>
          <a:xfrm>
            <a:off x="457200" y="188640"/>
            <a:ext cx="8229600" cy="77809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 smtClean="0"/>
              <a:t>统一授权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2800" dirty="0"/>
              <a:t>权限模型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</a:t>
            </a:r>
            <a:r>
              <a:rPr lang="zh-CN" altLang="en-US" sz="2400" dirty="0" smtClean="0"/>
              <a:t>授权分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个级别：账号级（应用级）、角色级、权限级。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635384096"/>
              </p:ext>
            </p:extLst>
          </p:nvPr>
        </p:nvGraphicFramePr>
        <p:xfrm>
          <a:off x="1115616" y="2060848"/>
          <a:ext cx="7067128" cy="4280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638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2100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5" name="标题 3"/>
          <p:cNvSpPr txBox="1">
            <a:spLocks/>
          </p:cNvSpPr>
          <p:nvPr/>
        </p:nvSpPr>
        <p:spPr>
          <a:xfrm>
            <a:off x="457200" y="188640"/>
            <a:ext cx="8229600" cy="77809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 smtClean="0"/>
              <a:t>统一授权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2800" dirty="0" smtClean="0"/>
              <a:t>管理与集成方式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2239652496"/>
              </p:ext>
            </p:extLst>
          </p:nvPr>
        </p:nvGraphicFramePr>
        <p:xfrm>
          <a:off x="563594" y="1628800"/>
          <a:ext cx="8147070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428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2100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5" name="标题 3"/>
          <p:cNvSpPr txBox="1">
            <a:spLocks/>
          </p:cNvSpPr>
          <p:nvPr/>
        </p:nvSpPr>
        <p:spPr>
          <a:xfrm>
            <a:off x="457200" y="188640"/>
            <a:ext cx="8229600" cy="77809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 smtClean="0"/>
              <a:t>统一审计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2800" dirty="0" smtClean="0"/>
              <a:t>记录用户行为</a:t>
            </a:r>
            <a:endParaRPr lang="en-US" altLang="zh-CN" sz="28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414442378"/>
              </p:ext>
            </p:extLst>
          </p:nvPr>
        </p:nvGraphicFramePr>
        <p:xfrm>
          <a:off x="3851920" y="1484784"/>
          <a:ext cx="4834880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4" name="直接箭头连接符 13"/>
          <p:cNvCxnSpPr/>
          <p:nvPr/>
        </p:nvCxnSpPr>
        <p:spPr>
          <a:xfrm flipV="1">
            <a:off x="2851845" y="2996952"/>
            <a:ext cx="1000075" cy="4580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851845" y="3789040"/>
            <a:ext cx="928067" cy="13681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26544"/>
            <a:ext cx="244792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533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76" name="Group 4"/>
          <p:cNvGrpSpPr>
            <a:grpSpLocks/>
          </p:cNvGrpSpPr>
          <p:nvPr/>
        </p:nvGrpSpPr>
        <p:grpSpPr bwMode="auto">
          <a:xfrm>
            <a:off x="1905000" y="1268760"/>
            <a:ext cx="5410200" cy="665162"/>
            <a:chOff x="1200" y="1371"/>
            <a:chExt cx="3408" cy="419"/>
          </a:xfrm>
        </p:grpSpPr>
        <p:grpSp>
          <p:nvGrpSpPr>
            <p:cNvPr id="77" name="Group 5"/>
            <p:cNvGrpSpPr>
              <a:grpSpLocks/>
            </p:cNvGrpSpPr>
            <p:nvPr/>
          </p:nvGrpSpPr>
          <p:grpSpPr bwMode="auto">
            <a:xfrm>
              <a:off x="1200" y="1371"/>
              <a:ext cx="480" cy="419"/>
              <a:chOff x="1110" y="2656"/>
              <a:chExt cx="1549" cy="1351"/>
            </a:xfrm>
          </p:grpSpPr>
          <p:sp>
            <p:nvSpPr>
              <p:cNvPr id="81" name="AutoShape 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" name="AutoShape 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AutoShape 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8" name="Line 9"/>
            <p:cNvSpPr>
              <a:spLocks noChangeShapeType="1"/>
            </p:cNvSpPr>
            <p:nvPr/>
          </p:nvSpPr>
          <p:spPr bwMode="auto">
            <a:xfrm>
              <a:off x="1584" y="1755"/>
              <a:ext cx="3024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Text Box 10"/>
            <p:cNvSpPr txBox="1">
              <a:spLocks noChangeArrowheads="1"/>
            </p:cNvSpPr>
            <p:nvPr/>
          </p:nvSpPr>
          <p:spPr bwMode="auto">
            <a:xfrm>
              <a:off x="2208" y="1419"/>
              <a:ext cx="50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 smtClean="0"/>
                <a:t>背景</a:t>
              </a:r>
              <a:endParaRPr lang="en-US" altLang="zh-CN" sz="2400" dirty="0"/>
            </a:p>
          </p:txBody>
        </p:sp>
        <p:sp>
          <p:nvSpPr>
            <p:cNvPr id="80" name="Text Box 11"/>
            <p:cNvSpPr txBox="1">
              <a:spLocks noChangeArrowheads="1"/>
            </p:cNvSpPr>
            <p:nvPr/>
          </p:nvSpPr>
          <p:spPr bwMode="gray">
            <a:xfrm>
              <a:off x="1324" y="143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84" name="Group 12"/>
          <p:cNvGrpSpPr>
            <a:grpSpLocks/>
          </p:cNvGrpSpPr>
          <p:nvPr/>
        </p:nvGrpSpPr>
        <p:grpSpPr bwMode="auto">
          <a:xfrm>
            <a:off x="1905000" y="2115766"/>
            <a:ext cx="5410200" cy="665162"/>
            <a:chOff x="1200" y="1947"/>
            <a:chExt cx="3408" cy="419"/>
          </a:xfrm>
        </p:grpSpPr>
        <p:grpSp>
          <p:nvGrpSpPr>
            <p:cNvPr id="85" name="Group 13"/>
            <p:cNvGrpSpPr>
              <a:grpSpLocks/>
            </p:cNvGrpSpPr>
            <p:nvPr/>
          </p:nvGrpSpPr>
          <p:grpSpPr bwMode="auto">
            <a:xfrm>
              <a:off x="1200" y="1947"/>
              <a:ext cx="480" cy="419"/>
              <a:chOff x="3174" y="2656"/>
              <a:chExt cx="1549" cy="1351"/>
            </a:xfrm>
          </p:grpSpPr>
          <p:sp>
            <p:nvSpPr>
              <p:cNvPr id="89" name="AutoShape 14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0" name="AutoShape 15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1" name="AutoShape 16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6" name="Line 17"/>
            <p:cNvSpPr>
              <a:spLocks noChangeShapeType="1"/>
            </p:cNvSpPr>
            <p:nvPr/>
          </p:nvSpPr>
          <p:spPr bwMode="auto">
            <a:xfrm>
              <a:off x="1584" y="2331"/>
              <a:ext cx="3024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Text Box 18"/>
            <p:cNvSpPr txBox="1">
              <a:spLocks noChangeArrowheads="1"/>
            </p:cNvSpPr>
            <p:nvPr/>
          </p:nvSpPr>
          <p:spPr bwMode="auto">
            <a:xfrm>
              <a:off x="2208" y="1995"/>
              <a:ext cx="89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 smtClean="0"/>
                <a:t>单点登录</a:t>
              </a:r>
              <a:endParaRPr lang="en-US" altLang="zh-CN" sz="2400" dirty="0"/>
            </a:p>
          </p:txBody>
        </p:sp>
        <p:sp>
          <p:nvSpPr>
            <p:cNvPr id="88" name="Text Box 19"/>
            <p:cNvSpPr txBox="1">
              <a:spLocks noChangeArrowheads="1"/>
            </p:cNvSpPr>
            <p:nvPr/>
          </p:nvSpPr>
          <p:spPr bwMode="gray">
            <a:xfrm>
              <a:off x="1324" y="2009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92" name="Group 20"/>
          <p:cNvGrpSpPr>
            <a:grpSpLocks/>
          </p:cNvGrpSpPr>
          <p:nvPr/>
        </p:nvGrpSpPr>
        <p:grpSpPr bwMode="auto">
          <a:xfrm>
            <a:off x="1905000" y="2924944"/>
            <a:ext cx="5410200" cy="665162"/>
            <a:chOff x="1200" y="2509"/>
            <a:chExt cx="3408" cy="419"/>
          </a:xfrm>
        </p:grpSpPr>
        <p:grpSp>
          <p:nvGrpSpPr>
            <p:cNvPr id="93" name="Group 21"/>
            <p:cNvGrpSpPr>
              <a:grpSpLocks/>
            </p:cNvGrpSpPr>
            <p:nvPr/>
          </p:nvGrpSpPr>
          <p:grpSpPr bwMode="auto">
            <a:xfrm>
              <a:off x="1200" y="2509"/>
              <a:ext cx="480" cy="419"/>
              <a:chOff x="1110" y="2656"/>
              <a:chExt cx="1549" cy="1351"/>
            </a:xfrm>
          </p:grpSpPr>
          <p:sp>
            <p:nvSpPr>
              <p:cNvPr id="97" name="AutoShape 22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" name="AutoShape 23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" name="AutoShape 24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4" name="Line 25"/>
            <p:cNvSpPr>
              <a:spLocks noChangeShapeType="1"/>
            </p:cNvSpPr>
            <p:nvPr/>
          </p:nvSpPr>
          <p:spPr bwMode="auto">
            <a:xfrm>
              <a:off x="1584" y="2893"/>
              <a:ext cx="3024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Text Box 26"/>
            <p:cNvSpPr txBox="1">
              <a:spLocks noChangeArrowheads="1"/>
            </p:cNvSpPr>
            <p:nvPr/>
          </p:nvSpPr>
          <p:spPr bwMode="auto">
            <a:xfrm>
              <a:off x="2208" y="2557"/>
              <a:ext cx="89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 smtClean="0"/>
                <a:t>统一认证</a:t>
              </a:r>
              <a:endParaRPr lang="en-US" altLang="zh-CN" sz="2400" dirty="0"/>
            </a:p>
          </p:txBody>
        </p:sp>
        <p:sp>
          <p:nvSpPr>
            <p:cNvPr id="96" name="Text Box 27"/>
            <p:cNvSpPr txBox="1">
              <a:spLocks noChangeArrowheads="1"/>
            </p:cNvSpPr>
            <p:nvPr/>
          </p:nvSpPr>
          <p:spPr bwMode="gray">
            <a:xfrm>
              <a:off x="1324" y="2571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00" name="Group 28"/>
          <p:cNvGrpSpPr>
            <a:grpSpLocks/>
          </p:cNvGrpSpPr>
          <p:nvPr/>
        </p:nvGrpSpPr>
        <p:grpSpPr bwMode="auto">
          <a:xfrm>
            <a:off x="1905000" y="3717032"/>
            <a:ext cx="5410200" cy="665163"/>
            <a:chOff x="1200" y="3085"/>
            <a:chExt cx="3408" cy="419"/>
          </a:xfrm>
        </p:grpSpPr>
        <p:grpSp>
          <p:nvGrpSpPr>
            <p:cNvPr id="101" name="Group 29"/>
            <p:cNvGrpSpPr>
              <a:grpSpLocks/>
            </p:cNvGrpSpPr>
            <p:nvPr/>
          </p:nvGrpSpPr>
          <p:grpSpPr bwMode="auto">
            <a:xfrm>
              <a:off x="1200" y="3085"/>
              <a:ext cx="480" cy="419"/>
              <a:chOff x="3174" y="2656"/>
              <a:chExt cx="1549" cy="1351"/>
            </a:xfrm>
          </p:grpSpPr>
          <p:sp>
            <p:nvSpPr>
              <p:cNvPr id="105" name="AutoShape 30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" name="AutoShape 31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" name="AutoShape 32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" name="Line 33"/>
            <p:cNvSpPr>
              <a:spLocks noChangeShapeType="1"/>
            </p:cNvSpPr>
            <p:nvPr/>
          </p:nvSpPr>
          <p:spPr bwMode="auto">
            <a:xfrm>
              <a:off x="1584" y="3469"/>
              <a:ext cx="3024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Text Box 34"/>
            <p:cNvSpPr txBox="1">
              <a:spLocks noChangeArrowheads="1"/>
            </p:cNvSpPr>
            <p:nvPr/>
          </p:nvSpPr>
          <p:spPr bwMode="auto">
            <a:xfrm>
              <a:off x="2208" y="3133"/>
              <a:ext cx="89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 smtClean="0"/>
                <a:t>统一授权</a:t>
              </a:r>
              <a:endParaRPr lang="en-US" altLang="zh-CN" sz="2400" dirty="0"/>
            </a:p>
          </p:txBody>
        </p:sp>
        <p:sp>
          <p:nvSpPr>
            <p:cNvPr id="104" name="Text Box 35"/>
            <p:cNvSpPr txBox="1">
              <a:spLocks noChangeArrowheads="1"/>
            </p:cNvSpPr>
            <p:nvPr/>
          </p:nvSpPr>
          <p:spPr bwMode="gray">
            <a:xfrm>
              <a:off x="1324" y="314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149" name="Text Box 35"/>
          <p:cNvSpPr txBox="1">
            <a:spLocks noChangeArrowheads="1"/>
          </p:cNvSpPr>
          <p:nvPr/>
        </p:nvSpPr>
        <p:spPr bwMode="gray">
          <a:xfrm>
            <a:off x="2112723" y="4581128"/>
            <a:ext cx="3401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</a:rPr>
              <a:t>5</a:t>
            </a:r>
          </a:p>
        </p:txBody>
      </p:sp>
      <p:grpSp>
        <p:nvGrpSpPr>
          <p:cNvPr id="42" name="Group 28"/>
          <p:cNvGrpSpPr>
            <a:grpSpLocks/>
          </p:cNvGrpSpPr>
          <p:nvPr/>
        </p:nvGrpSpPr>
        <p:grpSpPr bwMode="auto">
          <a:xfrm>
            <a:off x="1898104" y="5356125"/>
            <a:ext cx="5410200" cy="665163"/>
            <a:chOff x="1200" y="3085"/>
            <a:chExt cx="3408" cy="419"/>
          </a:xfrm>
        </p:grpSpPr>
        <p:grpSp>
          <p:nvGrpSpPr>
            <p:cNvPr id="43" name="Group 29"/>
            <p:cNvGrpSpPr>
              <a:grpSpLocks/>
            </p:cNvGrpSpPr>
            <p:nvPr/>
          </p:nvGrpSpPr>
          <p:grpSpPr bwMode="auto">
            <a:xfrm>
              <a:off x="1200" y="3085"/>
              <a:ext cx="480" cy="419"/>
              <a:chOff x="3174" y="2656"/>
              <a:chExt cx="1549" cy="1351"/>
            </a:xfrm>
          </p:grpSpPr>
          <p:sp>
            <p:nvSpPr>
              <p:cNvPr id="47" name="AutoShape 30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AutoShape 31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AutoShape 32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4" name="Line 33"/>
            <p:cNvSpPr>
              <a:spLocks noChangeShapeType="1"/>
            </p:cNvSpPr>
            <p:nvPr/>
          </p:nvSpPr>
          <p:spPr bwMode="auto">
            <a:xfrm>
              <a:off x="1584" y="3469"/>
              <a:ext cx="3024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Text Box 34"/>
            <p:cNvSpPr txBox="1">
              <a:spLocks noChangeArrowheads="1"/>
            </p:cNvSpPr>
            <p:nvPr/>
          </p:nvSpPr>
          <p:spPr bwMode="auto">
            <a:xfrm>
              <a:off x="2208" y="3133"/>
              <a:ext cx="1280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 smtClean="0"/>
                <a:t>应用系统集成</a:t>
              </a:r>
              <a:endParaRPr lang="en-US" altLang="zh-CN" sz="2400" dirty="0"/>
            </a:p>
          </p:txBody>
        </p:sp>
        <p:sp>
          <p:nvSpPr>
            <p:cNvPr id="46" name="Text Box 35"/>
            <p:cNvSpPr txBox="1">
              <a:spLocks noChangeArrowheads="1"/>
            </p:cNvSpPr>
            <p:nvPr/>
          </p:nvSpPr>
          <p:spPr bwMode="gray">
            <a:xfrm>
              <a:off x="1328" y="3147"/>
              <a:ext cx="21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50" name="Group 20"/>
          <p:cNvGrpSpPr>
            <a:grpSpLocks/>
          </p:cNvGrpSpPr>
          <p:nvPr/>
        </p:nvGrpSpPr>
        <p:grpSpPr bwMode="auto">
          <a:xfrm>
            <a:off x="1898104" y="4564038"/>
            <a:ext cx="5410200" cy="665162"/>
            <a:chOff x="1200" y="2509"/>
            <a:chExt cx="3408" cy="419"/>
          </a:xfrm>
        </p:grpSpPr>
        <p:grpSp>
          <p:nvGrpSpPr>
            <p:cNvPr id="51" name="Group 21"/>
            <p:cNvGrpSpPr>
              <a:grpSpLocks/>
            </p:cNvGrpSpPr>
            <p:nvPr/>
          </p:nvGrpSpPr>
          <p:grpSpPr bwMode="auto">
            <a:xfrm>
              <a:off x="1200" y="2509"/>
              <a:ext cx="480" cy="419"/>
              <a:chOff x="1110" y="2656"/>
              <a:chExt cx="1549" cy="1351"/>
            </a:xfrm>
          </p:grpSpPr>
          <p:sp>
            <p:nvSpPr>
              <p:cNvPr id="55" name="AutoShape 22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AutoShape 23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AutoShape 24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2" name="Line 25"/>
            <p:cNvSpPr>
              <a:spLocks noChangeShapeType="1"/>
            </p:cNvSpPr>
            <p:nvPr/>
          </p:nvSpPr>
          <p:spPr bwMode="auto">
            <a:xfrm>
              <a:off x="1584" y="2893"/>
              <a:ext cx="3024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Text Box 26"/>
            <p:cNvSpPr txBox="1">
              <a:spLocks noChangeArrowheads="1"/>
            </p:cNvSpPr>
            <p:nvPr/>
          </p:nvSpPr>
          <p:spPr bwMode="auto">
            <a:xfrm>
              <a:off x="2208" y="2557"/>
              <a:ext cx="89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 smtClean="0"/>
                <a:t>统一审计</a:t>
              </a:r>
              <a:endParaRPr lang="en-US" altLang="zh-CN" sz="2400" dirty="0"/>
            </a:p>
          </p:txBody>
        </p:sp>
        <p:sp>
          <p:nvSpPr>
            <p:cNvPr id="54" name="Text Box 27"/>
            <p:cNvSpPr txBox="1">
              <a:spLocks noChangeArrowheads="1"/>
            </p:cNvSpPr>
            <p:nvPr/>
          </p:nvSpPr>
          <p:spPr bwMode="gray">
            <a:xfrm>
              <a:off x="1328" y="2571"/>
              <a:ext cx="21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chemeClr val="bg1"/>
                  </a:solidFill>
                </a:rPr>
                <a:t>5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246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2100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5" name="标题 3"/>
          <p:cNvSpPr txBox="1">
            <a:spLocks/>
          </p:cNvSpPr>
          <p:nvPr/>
        </p:nvSpPr>
        <p:spPr>
          <a:xfrm>
            <a:off x="457200" y="188640"/>
            <a:ext cx="8229600" cy="77809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 smtClean="0"/>
              <a:t>统一审计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2800" dirty="0" smtClean="0"/>
              <a:t>分析查询</a:t>
            </a:r>
            <a:endParaRPr lang="en-US" altLang="zh-CN" sz="2800" dirty="0" smtClean="0"/>
          </a:p>
        </p:txBody>
      </p: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2006257825"/>
              </p:ext>
            </p:extLst>
          </p:nvPr>
        </p:nvGraphicFramePr>
        <p:xfrm>
          <a:off x="3851920" y="1484784"/>
          <a:ext cx="4834880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4" name="直接箭头连接符 13"/>
          <p:cNvCxnSpPr/>
          <p:nvPr/>
        </p:nvCxnSpPr>
        <p:spPr>
          <a:xfrm flipV="1">
            <a:off x="2851845" y="2996952"/>
            <a:ext cx="1000075" cy="4580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851845" y="3789040"/>
            <a:ext cx="928067" cy="13681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68960"/>
            <a:ext cx="244792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227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2100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5" name="标题 3"/>
          <p:cNvSpPr txBox="1">
            <a:spLocks/>
          </p:cNvSpPr>
          <p:nvPr/>
        </p:nvSpPr>
        <p:spPr>
          <a:xfrm>
            <a:off x="457200" y="188640"/>
            <a:ext cx="8229600" cy="77809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 smtClean="0"/>
              <a:t>统一审计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2800" dirty="0" smtClean="0"/>
              <a:t>防范阻断</a:t>
            </a:r>
            <a:endParaRPr lang="en-US" altLang="zh-CN" sz="2800" dirty="0" smtClean="0"/>
          </a:p>
        </p:txBody>
      </p: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4075968699"/>
              </p:ext>
            </p:extLst>
          </p:nvPr>
        </p:nvGraphicFramePr>
        <p:xfrm>
          <a:off x="3871428" y="2163741"/>
          <a:ext cx="4834880" cy="2124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4" name="直接箭头连接符 13"/>
          <p:cNvCxnSpPr/>
          <p:nvPr/>
        </p:nvCxnSpPr>
        <p:spPr>
          <a:xfrm flipV="1">
            <a:off x="2851845" y="3455023"/>
            <a:ext cx="1000075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96" y="2869235"/>
            <a:ext cx="244792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21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2100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5" name="标题 3"/>
          <p:cNvSpPr txBox="1">
            <a:spLocks/>
          </p:cNvSpPr>
          <p:nvPr/>
        </p:nvSpPr>
        <p:spPr>
          <a:xfrm>
            <a:off x="457200" y="188640"/>
            <a:ext cx="8229600" cy="7780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 smtClean="0"/>
              <a:t>应用系统集成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2800" dirty="0" smtClean="0"/>
              <a:t>单点登录集成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        </a:t>
            </a:r>
            <a:r>
              <a:rPr lang="zh-CN" altLang="en-US" sz="2400" dirty="0" smtClean="0"/>
              <a:t>提供</a:t>
            </a:r>
            <a:r>
              <a:rPr lang="en-US" altLang="zh-CN" sz="2400" dirty="0" smtClean="0"/>
              <a:t>SDK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SDK</a:t>
            </a:r>
            <a:r>
              <a:rPr lang="zh-CN" altLang="en-US" sz="2400" dirty="0" smtClean="0"/>
              <a:t>提供了</a:t>
            </a:r>
            <a:r>
              <a:rPr lang="en-US" altLang="zh-CN" sz="2400" dirty="0" err="1" smtClean="0"/>
              <a:t>SpringMVC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Struts2</a:t>
            </a:r>
            <a:r>
              <a:rPr lang="zh-CN" altLang="en-US" sz="2400" dirty="0" smtClean="0"/>
              <a:t>以及</a:t>
            </a:r>
            <a:r>
              <a:rPr lang="en-US" altLang="zh-CN" sz="2400" dirty="0" smtClean="0"/>
              <a:t>Filter</a:t>
            </a:r>
            <a:r>
              <a:rPr lang="zh-CN" altLang="en-US" sz="2400" dirty="0" smtClean="0"/>
              <a:t>三种类型的应用端集成方式，应用端只需做简单配置（基于</a:t>
            </a:r>
            <a:r>
              <a:rPr lang="en-US" altLang="zh-CN" sz="2400" dirty="0" smtClean="0"/>
              <a:t>Spring</a:t>
            </a:r>
            <a:r>
              <a:rPr lang="zh-CN" altLang="en-US" sz="2400" dirty="0" smtClean="0"/>
              <a:t>容器配置）即可。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其中</a:t>
            </a:r>
            <a:r>
              <a:rPr lang="en-US" altLang="zh-CN" sz="2400" dirty="0" err="1" smtClean="0"/>
              <a:t>SpringMVC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Struts2</a:t>
            </a:r>
            <a:r>
              <a:rPr lang="zh-CN" altLang="en-US" sz="2400" dirty="0" smtClean="0"/>
              <a:t>采用</a:t>
            </a:r>
            <a:r>
              <a:rPr lang="en-US" altLang="zh-CN" sz="2400" dirty="0" smtClean="0"/>
              <a:t>Interceptor</a:t>
            </a:r>
            <a:r>
              <a:rPr lang="zh-CN" altLang="en-US" sz="2400" dirty="0" smtClean="0"/>
              <a:t>与</a:t>
            </a:r>
            <a:r>
              <a:rPr lang="en-US" altLang="zh-CN" sz="2400" dirty="0" err="1" smtClean="0"/>
              <a:t>ExceptionResolver</a:t>
            </a:r>
            <a:r>
              <a:rPr lang="zh-CN" altLang="en-US" sz="2400" dirty="0" smtClean="0"/>
              <a:t>结合的方式处理单点登录，当安全检测</a:t>
            </a:r>
            <a:r>
              <a:rPr lang="en-US" altLang="zh-CN" sz="2400" dirty="0" smtClean="0"/>
              <a:t>Interceptor</a:t>
            </a:r>
            <a:r>
              <a:rPr lang="zh-CN" altLang="en-US" sz="2400" dirty="0" smtClean="0"/>
              <a:t>检测用户未认证时则抛出用户未认证异常，再由</a:t>
            </a:r>
            <a:r>
              <a:rPr lang="en-US" altLang="zh-CN" sz="2400" dirty="0" err="1" smtClean="0"/>
              <a:t>ExceptionResolver</a:t>
            </a:r>
            <a:r>
              <a:rPr lang="zh-CN" altLang="en-US" sz="2400" dirty="0" smtClean="0"/>
              <a:t>将请求转发至</a:t>
            </a:r>
            <a:r>
              <a:rPr lang="en-US" altLang="zh-CN" sz="2400" dirty="0" smtClean="0"/>
              <a:t>O2O</a:t>
            </a:r>
            <a:r>
              <a:rPr lang="zh-CN" altLang="en-US" sz="2400" dirty="0" smtClean="0"/>
              <a:t>权限系统进行登录认证。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71536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2100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5" name="标题 3"/>
          <p:cNvSpPr txBox="1">
            <a:spLocks/>
          </p:cNvSpPr>
          <p:nvPr/>
        </p:nvSpPr>
        <p:spPr>
          <a:xfrm>
            <a:off x="457200" y="188640"/>
            <a:ext cx="8229600" cy="7780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 smtClean="0"/>
              <a:t>应用系统集成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sz="2800" dirty="0" smtClean="0"/>
              <a:t>Demo</a:t>
            </a:r>
            <a:r>
              <a:rPr lang="zh-CN" altLang="en-US" sz="2800" dirty="0" smtClean="0"/>
              <a:t>与文档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</a:t>
            </a:r>
            <a:r>
              <a:rPr lang="zh-CN" altLang="en-US" sz="2400" dirty="0" smtClean="0"/>
              <a:t>下载地址：</a:t>
            </a:r>
            <a:r>
              <a:rPr lang="en-US" altLang="zh-CN" sz="2400" dirty="0">
                <a:hlinkClick r:id="rId2"/>
              </a:rPr>
              <a:t>http://</a:t>
            </a:r>
            <a:r>
              <a:rPr lang="en-US" altLang="zh-CN" sz="2400" dirty="0" smtClean="0">
                <a:hlinkClick r:id="rId2"/>
              </a:rPr>
              <a:t>jd.com/0R9zxt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下载文件中包含一个集成说明文档与基于</a:t>
            </a:r>
            <a:r>
              <a:rPr lang="en-US" altLang="zh-CN" sz="2400" dirty="0" err="1" smtClean="0"/>
              <a:t>SpringMVC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Struts2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Demo</a:t>
            </a:r>
            <a:r>
              <a:rPr lang="zh-CN" altLang="en-US" sz="2400" dirty="0" smtClean="0"/>
              <a:t>样例。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400" dirty="0" smtClean="0"/>
              <a:t>         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07953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2100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5" name="标题 3"/>
          <p:cNvSpPr txBox="1">
            <a:spLocks/>
          </p:cNvSpPr>
          <p:nvPr/>
        </p:nvSpPr>
        <p:spPr>
          <a:xfrm>
            <a:off x="457200" y="188640"/>
            <a:ext cx="8229600" cy="7780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 smtClean="0"/>
              <a:t>应用系统集成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2800" dirty="0" smtClean="0"/>
              <a:t>样例截图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）基于</a:t>
            </a:r>
            <a:r>
              <a:rPr lang="en-US" altLang="zh-CN" sz="2400" dirty="0" err="1" smtClean="0"/>
              <a:t>SpringMVC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Demo</a:t>
            </a:r>
            <a:r>
              <a:rPr lang="zh-CN" altLang="en-US" sz="2400" dirty="0" smtClean="0"/>
              <a:t>截图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首页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400" dirty="0" smtClean="0"/>
              <a:t>         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60848"/>
            <a:ext cx="8229600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031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2100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5" name="标题 3"/>
          <p:cNvSpPr txBox="1">
            <a:spLocks/>
          </p:cNvSpPr>
          <p:nvPr/>
        </p:nvSpPr>
        <p:spPr>
          <a:xfrm>
            <a:off x="457200" y="188640"/>
            <a:ext cx="8229600" cy="7780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/>
              <a:t>6</a:t>
            </a:r>
            <a:r>
              <a:rPr lang="zh-CN" altLang="en-US" sz="4000" dirty="0" smtClean="0"/>
              <a:t>、应用系统集成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/>
              <a:t>基于</a:t>
            </a:r>
            <a:r>
              <a:rPr lang="en-US" altLang="zh-CN" sz="2400" dirty="0" err="1" smtClean="0"/>
              <a:t>SpringMVC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Demo</a:t>
            </a:r>
            <a:r>
              <a:rPr lang="zh-CN" altLang="en-US" sz="2400" dirty="0" smtClean="0"/>
              <a:t>截图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用户管理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400" dirty="0" smtClean="0"/>
              <a:t>         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97" y="1628800"/>
            <a:ext cx="8152867" cy="4456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344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2100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5" name="标题 3"/>
          <p:cNvSpPr txBox="1">
            <a:spLocks/>
          </p:cNvSpPr>
          <p:nvPr/>
        </p:nvSpPr>
        <p:spPr>
          <a:xfrm>
            <a:off x="457200" y="188640"/>
            <a:ext cx="8229600" cy="7780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/>
              <a:t>6</a:t>
            </a:r>
            <a:r>
              <a:rPr lang="zh-CN" altLang="en-US" sz="4000" dirty="0" smtClean="0"/>
              <a:t>、应用系统集成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2800" dirty="0" smtClean="0"/>
              <a:t>其他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        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</a:t>
            </a:r>
            <a:r>
              <a:rPr lang="en-US" altLang="zh-CN" sz="2400" dirty="0" smtClean="0"/>
              <a:t>SDK</a:t>
            </a:r>
            <a:r>
              <a:rPr lang="zh-CN" altLang="en-US" sz="2400" dirty="0"/>
              <a:t>除了提供单点</a:t>
            </a:r>
            <a:r>
              <a:rPr lang="zh-CN" altLang="en-US" sz="2400" dirty="0" smtClean="0"/>
              <a:t>登录支持外，还提供一些公共功能，如：获取当前登录用户的系统菜单、获取控制面板资源、字典工具类；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O2O</a:t>
            </a:r>
            <a:r>
              <a:rPr lang="zh-CN" altLang="en-US" sz="2400" dirty="0" smtClean="0"/>
              <a:t>权限系统还对应用系统提供了用户管理、角色管理功能页面，供应用系统将此功能页面集成进各自应用系统；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O2O</a:t>
            </a:r>
            <a:r>
              <a:rPr lang="zh-CN" altLang="en-US" sz="2400" dirty="0" smtClean="0"/>
              <a:t>权限系统对外提供了</a:t>
            </a:r>
            <a:r>
              <a:rPr lang="en-US" altLang="zh-CN" sz="2400" dirty="0" smtClean="0"/>
              <a:t>SAF</a:t>
            </a:r>
            <a:r>
              <a:rPr lang="zh-CN" altLang="en-US" sz="2400" dirty="0" smtClean="0"/>
              <a:t>服务供各应用系统调用。</a:t>
            </a:r>
            <a:r>
              <a:rPr lang="en-US" altLang="zh-CN" sz="2400" dirty="0" smtClean="0"/>
              <a:t>         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7364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492896"/>
            <a:ext cx="53285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/>
              <a:t>谢谢！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61238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780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zh-CN" altLang="en-US" sz="4000" dirty="0" smtClean="0"/>
              <a:t>背景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030019"/>
          </a:xfr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latinLnBrk="1">
              <a:lnSpc>
                <a:spcPts val="3200"/>
              </a:lnSpc>
              <a:buNone/>
            </a:pPr>
            <a:r>
              <a:rPr lang="zh-CN" altLang="en-US" sz="2800" dirty="0" smtClean="0"/>
              <a:t>        </a:t>
            </a:r>
            <a:r>
              <a:rPr lang="zh-CN" altLang="en-US" sz="2400" dirty="0" smtClean="0"/>
              <a:t>统一</a:t>
            </a:r>
            <a:r>
              <a:rPr lang="zh-CN" altLang="en-US" sz="2400" dirty="0"/>
              <a:t>规范</a:t>
            </a:r>
            <a:r>
              <a:rPr lang="en-US" altLang="zh-CN" sz="2400" dirty="0"/>
              <a:t>O2O</a:t>
            </a:r>
            <a:r>
              <a:rPr lang="zh-CN" altLang="en-US" sz="2400" dirty="0"/>
              <a:t>体系中各应用系统的用户权限信息，实现各应用系统间的单点登录，为各应用系统提供</a:t>
            </a:r>
            <a:r>
              <a:rPr lang="zh-CN" altLang="en-US" sz="2400" dirty="0" smtClean="0"/>
              <a:t>统一账号</a:t>
            </a:r>
            <a:r>
              <a:rPr lang="zh-CN" altLang="en-US" sz="2400" dirty="0"/>
              <a:t>、统一认证、统一授权、统一审计管理。</a:t>
            </a:r>
            <a:endParaRPr lang="en-US" altLang="zh-CN" sz="2400" dirty="0"/>
          </a:p>
          <a:p>
            <a:pPr marL="0" indent="0" latinLnBrk="1">
              <a:lnSpc>
                <a:spcPts val="3200"/>
              </a:lnSpc>
              <a:buNone/>
            </a:pPr>
            <a:endParaRPr lang="en-US" altLang="zh-CN" sz="2800" dirty="0"/>
          </a:p>
          <a:p>
            <a:pPr marL="0" indent="0" latinLnBrk="1">
              <a:lnSpc>
                <a:spcPts val="3200"/>
              </a:lnSpc>
              <a:buNone/>
            </a:pPr>
            <a:endParaRPr lang="zh-CN" altLang="en-US" sz="2800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065598577"/>
              </p:ext>
            </p:extLst>
          </p:nvPr>
        </p:nvGraphicFramePr>
        <p:xfrm>
          <a:off x="1331640" y="242088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914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780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zh-CN" altLang="en-US" sz="4000" dirty="0" smtClean="0"/>
              <a:t>背景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030019"/>
          </a:xfr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 latinLnBrk="1">
              <a:lnSpc>
                <a:spcPts val="3200"/>
              </a:lnSpc>
              <a:buFont typeface="Wingdings" pitchFamily="2" charset="2"/>
              <a:buChar char="Ø"/>
            </a:pPr>
            <a:r>
              <a:rPr lang="en-US" altLang="zh-CN" sz="2000" dirty="0" smtClean="0"/>
              <a:t> </a:t>
            </a:r>
            <a:r>
              <a:rPr lang="zh-CN" altLang="en-US" sz="2400" dirty="0" smtClean="0"/>
              <a:t>带来的好处</a:t>
            </a:r>
            <a:endParaRPr lang="en-US" altLang="zh-CN" sz="2400" dirty="0" smtClean="0"/>
          </a:p>
          <a:p>
            <a:pPr marL="0" indent="0" latinLnBrk="1">
              <a:lnSpc>
                <a:spcPts val="3200"/>
              </a:lnSpc>
              <a:buNone/>
            </a:pPr>
            <a:r>
              <a:rPr lang="en-US" altLang="zh-CN" sz="2400" dirty="0" smtClean="0"/>
              <a:t>         </a:t>
            </a:r>
            <a:endParaRPr lang="zh-CN" altLang="en-US" sz="2400" dirty="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56124749"/>
              </p:ext>
            </p:extLst>
          </p:nvPr>
        </p:nvGraphicFramePr>
        <p:xfrm>
          <a:off x="467544" y="1484784"/>
          <a:ext cx="8280920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156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单点登录主要为了实现用户登录一次，多次使用，实现用户在多应用系统间的无缝访问。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</a:t>
            </a:r>
            <a:r>
              <a:rPr lang="zh-CN" altLang="en-US" sz="2400" dirty="0" smtClean="0"/>
              <a:t>目前</a:t>
            </a:r>
            <a:r>
              <a:rPr lang="en-US" altLang="zh-CN" sz="2400" dirty="0" smtClean="0"/>
              <a:t>O2O</a:t>
            </a:r>
            <a:r>
              <a:rPr lang="zh-CN" altLang="en-US" sz="2400" dirty="0" smtClean="0"/>
              <a:t>权限系统单点登录流程经历了两个版本。</a:t>
            </a:r>
            <a:endParaRPr lang="zh-CN" altLang="en-US" sz="2400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2100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457200" y="188640"/>
            <a:ext cx="8229600" cy="7780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 smtClean="0"/>
              <a:t>单点登录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3260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800" dirty="0" smtClean="0"/>
              <a:t>O2O</a:t>
            </a:r>
            <a:r>
              <a:rPr lang="zh-CN" altLang="en-US" sz="2800" dirty="0" smtClean="0"/>
              <a:t>权限系统单点登录版本</a:t>
            </a:r>
            <a:r>
              <a:rPr lang="en-US" altLang="zh-CN" sz="2800" dirty="0" smtClean="0"/>
              <a:t>V1.0</a:t>
            </a:r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1844824"/>
            <a:ext cx="32403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、用户访问应用系统；</a:t>
            </a:r>
            <a:endParaRPr lang="en-US" altLang="zh-CN" dirty="0" smtClean="0"/>
          </a:p>
          <a:p>
            <a:pPr>
              <a:lnSpc>
                <a:spcPts val="24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、应用系统未检测到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，将请求重定向至认证系统；</a:t>
            </a:r>
            <a:endParaRPr lang="en-US" altLang="zh-CN" dirty="0" smtClean="0"/>
          </a:p>
          <a:p>
            <a:pPr>
              <a:lnSpc>
                <a:spcPts val="24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、用户进行登录认证；</a:t>
            </a:r>
            <a:endParaRPr lang="en-US" altLang="zh-CN" dirty="0" smtClean="0"/>
          </a:p>
          <a:p>
            <a:pPr>
              <a:lnSpc>
                <a:spcPts val="2400"/>
              </a:lnSpc>
            </a:pPr>
            <a:r>
              <a:rPr lang="en-US" altLang="zh-CN" dirty="0" smtClean="0"/>
              <a:t>4</a:t>
            </a:r>
            <a:r>
              <a:rPr lang="zh-CN" altLang="en-US" dirty="0" smtClean="0"/>
              <a:t>、认证成功后，认证服务器返回</a:t>
            </a:r>
            <a:r>
              <a:rPr lang="en-US" altLang="zh-CN" dirty="0" err="1" smtClean="0"/>
              <a:t>loginContext</a:t>
            </a:r>
            <a:r>
              <a:rPr lang="en-US" altLang="zh-CN" dirty="0" smtClean="0"/>
              <a:t> cookie</a:t>
            </a:r>
            <a:r>
              <a:rPr lang="zh-CN" altLang="en-US" dirty="0" smtClean="0"/>
              <a:t>并重定向至应用服务器；</a:t>
            </a:r>
            <a:endParaRPr lang="en-US" altLang="zh-CN" dirty="0" smtClean="0"/>
          </a:p>
          <a:p>
            <a:pPr>
              <a:lnSpc>
                <a:spcPts val="2400"/>
              </a:lnSpc>
            </a:pPr>
            <a:r>
              <a:rPr lang="en-US" altLang="zh-CN" dirty="0" smtClean="0"/>
              <a:t>5</a:t>
            </a:r>
            <a:r>
              <a:rPr lang="zh-CN" altLang="en-US" dirty="0" smtClean="0"/>
              <a:t>、应用服务器解析</a:t>
            </a:r>
            <a:r>
              <a:rPr lang="en-US" altLang="zh-CN" dirty="0" err="1" smtClean="0"/>
              <a:t>loginContext</a:t>
            </a:r>
            <a:r>
              <a:rPr lang="en-US" altLang="zh-CN" dirty="0" smtClean="0"/>
              <a:t> cookie</a:t>
            </a:r>
            <a:r>
              <a:rPr lang="zh-CN" altLang="en-US" dirty="0" smtClean="0"/>
              <a:t>构建登录上下文并返回用户访问内容。</a:t>
            </a:r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2100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10" name="标题 3"/>
          <p:cNvSpPr txBox="1">
            <a:spLocks/>
          </p:cNvSpPr>
          <p:nvPr/>
        </p:nvSpPr>
        <p:spPr>
          <a:xfrm>
            <a:off x="457200" y="188640"/>
            <a:ext cx="8229600" cy="7780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 smtClean="0"/>
              <a:t>单点登录</a:t>
            </a:r>
            <a:endParaRPr lang="zh-CN" altLang="en-US" sz="4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52" y="1556792"/>
            <a:ext cx="4628604" cy="5287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27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66738"/>
            <a:ext cx="8229600" cy="5159425"/>
          </a:xfr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800" dirty="0" smtClean="0"/>
          </a:p>
          <a:p>
            <a:pPr marL="0" indent="0" latinLnBrk="1">
              <a:lnSpc>
                <a:spcPts val="3200"/>
              </a:lnSpc>
              <a:buNone/>
            </a:pPr>
            <a:endParaRPr lang="zh-CN" altLang="en-US" sz="24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2100"/>
          </a:xfrm>
        </p:spPr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6" name="标题 3"/>
          <p:cNvSpPr txBox="1">
            <a:spLocks/>
          </p:cNvSpPr>
          <p:nvPr/>
        </p:nvSpPr>
        <p:spPr>
          <a:xfrm>
            <a:off x="457200" y="188640"/>
            <a:ext cx="8229600" cy="7780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smtClean="0"/>
              <a:t>单点</a:t>
            </a:r>
            <a:r>
              <a:rPr lang="zh-CN" altLang="en-US" sz="4000" dirty="0" smtClean="0"/>
              <a:t>登录</a:t>
            </a:r>
            <a:endParaRPr lang="zh-CN" altLang="en-US" sz="4000" dirty="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274470337"/>
              </p:ext>
            </p:extLst>
          </p:nvPr>
        </p:nvGraphicFramePr>
        <p:xfrm>
          <a:off x="457200" y="1196752"/>
          <a:ext cx="8229600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284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800" dirty="0" smtClean="0"/>
              <a:t>O2O</a:t>
            </a:r>
            <a:r>
              <a:rPr lang="zh-CN" altLang="en-US" sz="2800" dirty="0" smtClean="0"/>
              <a:t>权限系统单点登录版本</a:t>
            </a:r>
            <a:r>
              <a:rPr lang="en-US" altLang="zh-CN" sz="2800" dirty="0" smtClean="0"/>
              <a:t>V2.0</a:t>
            </a:r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1700808"/>
            <a:ext cx="32403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、用户访问应用系统；</a:t>
            </a:r>
            <a:endParaRPr lang="en-US" altLang="zh-CN" dirty="0"/>
          </a:p>
          <a:p>
            <a:pPr>
              <a:lnSpc>
                <a:spcPts val="24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、应用系统未检测到</a:t>
            </a:r>
            <a:r>
              <a:rPr lang="en-US" altLang="zh-CN" dirty="0"/>
              <a:t>session</a:t>
            </a:r>
            <a:r>
              <a:rPr lang="zh-CN" altLang="en-US" dirty="0"/>
              <a:t>，将请求重定向至认证系统；</a:t>
            </a:r>
            <a:endParaRPr lang="en-US" altLang="zh-CN" dirty="0"/>
          </a:p>
          <a:p>
            <a:pPr>
              <a:lnSpc>
                <a:spcPts val="24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、用户进行登录认证；</a:t>
            </a:r>
            <a:endParaRPr lang="en-US" altLang="zh-CN" dirty="0"/>
          </a:p>
          <a:p>
            <a:pPr>
              <a:lnSpc>
                <a:spcPts val="24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、认证成功后，</a:t>
            </a:r>
            <a:r>
              <a:rPr lang="zh-CN" altLang="en-US" dirty="0" smtClean="0"/>
              <a:t>认证系统返回</a:t>
            </a:r>
            <a:r>
              <a:rPr lang="en-US" altLang="zh-CN" dirty="0"/>
              <a:t>Token</a:t>
            </a:r>
            <a:r>
              <a:rPr lang="zh-CN" altLang="en-US" dirty="0"/>
              <a:t>并重定向至</a:t>
            </a:r>
            <a:r>
              <a:rPr lang="zh-CN" altLang="en-US" dirty="0" smtClean="0"/>
              <a:t>应用系统；</a:t>
            </a:r>
            <a:endParaRPr lang="en-US" altLang="zh-CN" dirty="0"/>
          </a:p>
          <a:p>
            <a:pPr>
              <a:lnSpc>
                <a:spcPts val="2400"/>
              </a:lnSpc>
            </a:pP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zh-CN" altLang="en-US" dirty="0" smtClean="0"/>
              <a:t>应用系统向认证系统发起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验证请求；</a:t>
            </a:r>
            <a:endParaRPr lang="zh-CN" altLang="en-US" dirty="0"/>
          </a:p>
          <a:p>
            <a:pPr>
              <a:lnSpc>
                <a:spcPts val="2400"/>
              </a:lnSpc>
            </a:pPr>
            <a:r>
              <a:rPr lang="en-US" altLang="zh-CN" dirty="0" smtClean="0"/>
              <a:t>6</a:t>
            </a:r>
            <a:r>
              <a:rPr lang="zh-CN" altLang="en-US" dirty="0" smtClean="0"/>
              <a:t>、认证系统校验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成功后返回用户登录名；</a:t>
            </a:r>
            <a:endParaRPr lang="en-US" altLang="zh-CN" dirty="0" smtClean="0"/>
          </a:p>
          <a:p>
            <a:pPr>
              <a:lnSpc>
                <a:spcPts val="2400"/>
              </a:lnSpc>
            </a:pPr>
            <a:r>
              <a:rPr lang="en-US" altLang="zh-CN" dirty="0" smtClean="0"/>
              <a:t>7</a:t>
            </a:r>
            <a:r>
              <a:rPr lang="zh-CN" altLang="en-US" dirty="0" smtClean="0"/>
              <a:t>、应用系统根据返回的用户登录名构建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并返回用户访问内容。</a:t>
            </a:r>
            <a:endParaRPr lang="zh-CN" alt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2100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12" name="标题 3"/>
          <p:cNvSpPr txBox="1">
            <a:spLocks/>
          </p:cNvSpPr>
          <p:nvPr/>
        </p:nvSpPr>
        <p:spPr>
          <a:xfrm>
            <a:off x="457200" y="188640"/>
            <a:ext cx="8229600" cy="7780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 smtClean="0"/>
              <a:t>单点登录</a:t>
            </a:r>
            <a:endParaRPr lang="zh-CN" altLang="en-US" sz="4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4320480" cy="4935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22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66738"/>
            <a:ext cx="8229600" cy="5159425"/>
          </a:xfr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800" dirty="0" smtClean="0"/>
          </a:p>
          <a:p>
            <a:pPr marL="0" indent="0" latinLnBrk="1">
              <a:lnSpc>
                <a:spcPts val="3200"/>
              </a:lnSpc>
              <a:buNone/>
            </a:pPr>
            <a:endParaRPr lang="zh-CN" altLang="en-US" sz="24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2100"/>
          </a:xfrm>
        </p:spPr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6" name="标题 3"/>
          <p:cNvSpPr txBox="1">
            <a:spLocks/>
          </p:cNvSpPr>
          <p:nvPr/>
        </p:nvSpPr>
        <p:spPr>
          <a:xfrm>
            <a:off x="457200" y="188640"/>
            <a:ext cx="8229600" cy="7780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 smtClean="0"/>
              <a:t>单点登录</a:t>
            </a:r>
            <a:endParaRPr lang="zh-CN" altLang="en-US" sz="4000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905189307"/>
              </p:ext>
            </p:extLst>
          </p:nvPr>
        </p:nvGraphicFramePr>
        <p:xfrm>
          <a:off x="457022" y="1124744"/>
          <a:ext cx="8229600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236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1960</TotalTime>
  <Words>1483</Words>
  <Application>Microsoft Office PowerPoint</Application>
  <PresentationFormat>全屏显示(4:3)</PresentationFormat>
  <Paragraphs>183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O2O权限系统介绍 武清明</vt:lpstr>
      <vt:lpstr>目录</vt:lpstr>
      <vt:lpstr>背景</vt:lpstr>
      <vt:lpstr>背景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权限管理系统单点登录介绍</dc:title>
  <dc:creator>武清明</dc:creator>
  <cp:lastModifiedBy>武清明</cp:lastModifiedBy>
  <cp:revision>727</cp:revision>
  <dcterms:created xsi:type="dcterms:W3CDTF">2013-10-31T01:41:27Z</dcterms:created>
  <dcterms:modified xsi:type="dcterms:W3CDTF">2015-03-11T09:12:42Z</dcterms:modified>
</cp:coreProperties>
</file>