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05" r:id="rId2"/>
    <p:sldId id="423" r:id="rId3"/>
    <p:sldId id="424" r:id="rId4"/>
    <p:sldId id="425" r:id="rId5"/>
    <p:sldId id="429" r:id="rId6"/>
    <p:sldId id="427" r:id="rId7"/>
    <p:sldId id="426" r:id="rId8"/>
    <p:sldId id="428" r:id="rId9"/>
    <p:sldId id="422" r:id="rId10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0">
          <p15:clr>
            <a:srgbClr val="A4A3A4"/>
          </p15:clr>
        </p15:guide>
        <p15:guide id="2" orient="horz" pos="2979">
          <p15:clr>
            <a:srgbClr val="A4A3A4"/>
          </p15:clr>
        </p15:guide>
        <p15:guide id="3" orient="horz" pos="1130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2188">
          <p15:clr>
            <a:srgbClr val="A4A3A4"/>
          </p15:clr>
        </p15:guide>
        <p15:guide id="6" orient="horz">
          <p15:clr>
            <a:srgbClr val="A4A3A4"/>
          </p15:clr>
        </p15:guide>
        <p15:guide id="7" pos="2880">
          <p15:clr>
            <a:srgbClr val="A4A3A4"/>
          </p15:clr>
        </p15:guide>
        <p15:guide id="8" pos="5510">
          <p15:clr>
            <a:srgbClr val="A4A3A4"/>
          </p15:clr>
        </p15:guide>
        <p15:guide id="9" pos="250">
          <p15:clr>
            <a:srgbClr val="A4A3A4"/>
          </p15:clr>
        </p15:guide>
        <p15:guide id="10" pos="2200">
          <p15:clr>
            <a:srgbClr val="A4A3A4"/>
          </p15:clr>
        </p15:guide>
        <p15:guide id="11" pos="3560">
          <p15:clr>
            <a:srgbClr val="A4A3A4"/>
          </p15:clr>
        </p15:guide>
        <p15:guide id="12" pos="4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F4C"/>
    <a:srgbClr val="F38181"/>
    <a:srgbClr val="61B6D8"/>
    <a:srgbClr val="0F6796"/>
    <a:srgbClr val="9BBB59"/>
    <a:srgbClr val="7F7F7F"/>
    <a:srgbClr val="5CB37C"/>
    <a:srgbClr val="A6A6A6"/>
    <a:srgbClr val="188F8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1" autoAdjust="0"/>
    <p:restoredTop sz="85912" autoAdjust="0"/>
  </p:normalViewPr>
  <p:slideViewPr>
    <p:cSldViewPr>
      <p:cViewPr varScale="1">
        <p:scale>
          <a:sx n="81" d="100"/>
          <a:sy n="81" d="100"/>
        </p:scale>
        <p:origin x="1080" y="90"/>
      </p:cViewPr>
      <p:guideLst>
        <p:guide orient="horz" pos="1590"/>
        <p:guide orient="horz" pos="2979"/>
        <p:guide orient="horz" pos="1130"/>
        <p:guide orient="horz" pos="572"/>
        <p:guide orient="horz" pos="2188"/>
        <p:guide orient="horz"/>
        <p:guide pos="2880"/>
        <p:guide pos="5510"/>
        <p:guide pos="250"/>
        <p:guide pos="2200"/>
        <p:guide pos="3560"/>
        <p:guide pos="4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0F8240-6009-489B-B365-C4824559E76A}" type="doc">
      <dgm:prSet loTypeId="urn:microsoft.com/office/officeart/2005/8/layout/radial1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ED0D93B-F7A1-464F-A787-7551752F2069}">
      <dgm:prSet phldrT="[文本]"/>
      <dgm:spPr/>
      <dgm:t>
        <a:bodyPr/>
        <a:lstStyle/>
        <a:p>
          <a:r>
            <a:rPr lang="zh-CN" altLang="en-US" dirty="0"/>
            <a:t>权限系统</a:t>
          </a:r>
        </a:p>
      </dgm:t>
    </dgm:pt>
    <dgm:pt modelId="{28B598F7-3714-4C65-B566-91D2EED16DDF}" type="parTrans" cxnId="{041F60A6-00F3-45DA-8031-D05A24955820}">
      <dgm:prSet/>
      <dgm:spPr/>
      <dgm:t>
        <a:bodyPr/>
        <a:lstStyle/>
        <a:p>
          <a:endParaRPr lang="zh-CN" altLang="en-US"/>
        </a:p>
      </dgm:t>
    </dgm:pt>
    <dgm:pt modelId="{37D62830-86F3-436B-B69E-954B3B37D2E8}" type="sibTrans" cxnId="{041F60A6-00F3-45DA-8031-D05A24955820}">
      <dgm:prSet/>
      <dgm:spPr/>
      <dgm:t>
        <a:bodyPr/>
        <a:lstStyle/>
        <a:p>
          <a:endParaRPr lang="zh-CN" altLang="en-US"/>
        </a:p>
      </dgm:t>
    </dgm:pt>
    <dgm:pt modelId="{9C06E603-C37B-4B0E-9302-5EBA4E76B4CB}">
      <dgm:prSet phldrT="[文本]"/>
      <dgm:spPr/>
      <dgm:t>
        <a:bodyPr/>
        <a:lstStyle/>
        <a:p>
          <a:r>
            <a:rPr lang="zh-CN" altLang="en-US" dirty="0"/>
            <a:t>统一账号</a:t>
          </a:r>
        </a:p>
      </dgm:t>
    </dgm:pt>
    <dgm:pt modelId="{8E4BDA53-7983-485D-9909-5200DC5BCFB5}" type="parTrans" cxnId="{D132F0BE-BD4C-4D50-8AC7-D54EFCC2C766}">
      <dgm:prSet/>
      <dgm:spPr/>
      <dgm:t>
        <a:bodyPr/>
        <a:lstStyle/>
        <a:p>
          <a:endParaRPr lang="zh-CN" altLang="en-US"/>
        </a:p>
      </dgm:t>
    </dgm:pt>
    <dgm:pt modelId="{1BCAB518-C56C-4936-B608-8925D49A086E}" type="sibTrans" cxnId="{D132F0BE-BD4C-4D50-8AC7-D54EFCC2C766}">
      <dgm:prSet/>
      <dgm:spPr/>
      <dgm:t>
        <a:bodyPr/>
        <a:lstStyle/>
        <a:p>
          <a:endParaRPr lang="zh-CN" altLang="en-US"/>
        </a:p>
      </dgm:t>
    </dgm:pt>
    <dgm:pt modelId="{BE473390-5B87-4C90-B2A6-8B1A66CF7878}">
      <dgm:prSet phldrT="[文本]"/>
      <dgm:spPr/>
      <dgm:t>
        <a:bodyPr/>
        <a:lstStyle/>
        <a:p>
          <a:r>
            <a:rPr lang="zh-CN" altLang="en-US" dirty="0"/>
            <a:t>统一认证</a:t>
          </a:r>
        </a:p>
      </dgm:t>
    </dgm:pt>
    <dgm:pt modelId="{E12E1E8F-0110-4184-A625-447195E7A661}" type="parTrans" cxnId="{058B10A8-9B43-4F0F-8BD3-85574A77FDA6}">
      <dgm:prSet/>
      <dgm:spPr/>
      <dgm:t>
        <a:bodyPr/>
        <a:lstStyle/>
        <a:p>
          <a:endParaRPr lang="zh-CN" altLang="en-US"/>
        </a:p>
      </dgm:t>
    </dgm:pt>
    <dgm:pt modelId="{E45BF7A7-42C6-4089-BB87-7ABA73AE18D4}" type="sibTrans" cxnId="{058B10A8-9B43-4F0F-8BD3-85574A77FDA6}">
      <dgm:prSet/>
      <dgm:spPr/>
      <dgm:t>
        <a:bodyPr/>
        <a:lstStyle/>
        <a:p>
          <a:endParaRPr lang="zh-CN" altLang="en-US"/>
        </a:p>
      </dgm:t>
    </dgm:pt>
    <dgm:pt modelId="{1486B576-68C7-4BD6-B639-D48A9B140E0D}">
      <dgm:prSet phldrT="[文本]"/>
      <dgm:spPr/>
      <dgm:t>
        <a:bodyPr/>
        <a:lstStyle/>
        <a:p>
          <a:r>
            <a:rPr lang="zh-CN" altLang="en-US" dirty="0"/>
            <a:t>统一授权</a:t>
          </a:r>
        </a:p>
      </dgm:t>
    </dgm:pt>
    <dgm:pt modelId="{2EA2360A-27FA-4AF7-A3E2-A202F7282E1E}" type="parTrans" cxnId="{71D8FEF1-36DC-4587-BC70-91E7644E1C80}">
      <dgm:prSet/>
      <dgm:spPr/>
      <dgm:t>
        <a:bodyPr/>
        <a:lstStyle/>
        <a:p>
          <a:endParaRPr lang="zh-CN" altLang="en-US"/>
        </a:p>
      </dgm:t>
    </dgm:pt>
    <dgm:pt modelId="{B1375512-B289-4A8A-BDB8-CBFD0C2F4FFE}" type="sibTrans" cxnId="{71D8FEF1-36DC-4587-BC70-91E7644E1C80}">
      <dgm:prSet/>
      <dgm:spPr/>
      <dgm:t>
        <a:bodyPr/>
        <a:lstStyle/>
        <a:p>
          <a:endParaRPr lang="zh-CN" altLang="en-US"/>
        </a:p>
      </dgm:t>
    </dgm:pt>
    <dgm:pt modelId="{E9AFB767-65A4-432B-AF69-F7232375844F}">
      <dgm:prSet phldrT="[文本]"/>
      <dgm:spPr/>
      <dgm:t>
        <a:bodyPr/>
        <a:lstStyle/>
        <a:p>
          <a:r>
            <a:rPr lang="zh-CN" altLang="en-US" dirty="0"/>
            <a:t>统一审计</a:t>
          </a:r>
        </a:p>
      </dgm:t>
    </dgm:pt>
    <dgm:pt modelId="{AC6DD92D-92E1-4517-931F-1CD34D415C36}" type="parTrans" cxnId="{DD38AD85-366E-465C-B0D7-F320345F7B8B}">
      <dgm:prSet/>
      <dgm:spPr/>
      <dgm:t>
        <a:bodyPr/>
        <a:lstStyle/>
        <a:p>
          <a:endParaRPr lang="zh-CN" altLang="en-US"/>
        </a:p>
      </dgm:t>
    </dgm:pt>
    <dgm:pt modelId="{770EF6EC-66ED-4F29-8942-333F2B2E43C7}" type="sibTrans" cxnId="{DD38AD85-366E-465C-B0D7-F320345F7B8B}">
      <dgm:prSet/>
      <dgm:spPr/>
      <dgm:t>
        <a:bodyPr/>
        <a:lstStyle/>
        <a:p>
          <a:endParaRPr lang="zh-CN" altLang="en-US"/>
        </a:p>
      </dgm:t>
    </dgm:pt>
    <dgm:pt modelId="{23773E55-E036-492F-B92E-04B04B991D4A}">
      <dgm:prSet phldrT="[文本]"/>
      <dgm:spPr/>
      <dgm:t>
        <a:bodyPr/>
        <a:lstStyle/>
        <a:p>
          <a:r>
            <a:rPr lang="zh-CN" altLang="en-US" dirty="0"/>
            <a:t>单点登录</a:t>
          </a:r>
        </a:p>
      </dgm:t>
    </dgm:pt>
    <dgm:pt modelId="{BA19D01A-575D-4026-BB03-D9363A4D0454}" type="parTrans" cxnId="{F6CF7C89-C3A5-4C12-BDCB-869BB2DE0BA3}">
      <dgm:prSet/>
      <dgm:spPr/>
      <dgm:t>
        <a:bodyPr/>
        <a:lstStyle/>
        <a:p>
          <a:endParaRPr lang="zh-CN" altLang="en-US"/>
        </a:p>
      </dgm:t>
    </dgm:pt>
    <dgm:pt modelId="{599A99D0-741B-49B4-A495-EA789DC5D404}" type="sibTrans" cxnId="{F6CF7C89-C3A5-4C12-BDCB-869BB2DE0BA3}">
      <dgm:prSet/>
      <dgm:spPr/>
      <dgm:t>
        <a:bodyPr/>
        <a:lstStyle/>
        <a:p>
          <a:endParaRPr lang="zh-CN" altLang="en-US"/>
        </a:p>
      </dgm:t>
    </dgm:pt>
    <dgm:pt modelId="{DFC96358-3C7D-4886-9408-71466F3F9701}" type="pres">
      <dgm:prSet presAssocID="{960F8240-6009-489B-B365-C4824559E7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498F5D-50E4-49D8-971E-EF4C52575CA7}" type="pres">
      <dgm:prSet presAssocID="{8ED0D93B-F7A1-464F-A787-7551752F2069}" presName="centerShape" presStyleLbl="node0" presStyleIdx="0" presStyleCnt="1"/>
      <dgm:spPr/>
    </dgm:pt>
    <dgm:pt modelId="{02C7975F-9DD8-4F88-AD64-CDD4F289CBE0}" type="pres">
      <dgm:prSet presAssocID="{8E4BDA53-7983-485D-9909-5200DC5BCFB5}" presName="Name9" presStyleLbl="parChTrans1D2" presStyleIdx="0" presStyleCnt="5"/>
      <dgm:spPr/>
    </dgm:pt>
    <dgm:pt modelId="{7DE9A071-C654-4ED6-9A83-A86E1C204E6F}" type="pres">
      <dgm:prSet presAssocID="{8E4BDA53-7983-485D-9909-5200DC5BCFB5}" presName="connTx" presStyleLbl="parChTrans1D2" presStyleIdx="0" presStyleCnt="5"/>
      <dgm:spPr/>
    </dgm:pt>
    <dgm:pt modelId="{FD304FEE-3198-4DC8-A45F-661C0357DA4B}" type="pres">
      <dgm:prSet presAssocID="{9C06E603-C37B-4B0E-9302-5EBA4E76B4CB}" presName="node" presStyleLbl="node1" presStyleIdx="0" presStyleCnt="5">
        <dgm:presLayoutVars>
          <dgm:bulletEnabled val="1"/>
        </dgm:presLayoutVars>
      </dgm:prSet>
      <dgm:spPr/>
    </dgm:pt>
    <dgm:pt modelId="{5C7356D6-E588-467A-9F62-8C84C934E607}" type="pres">
      <dgm:prSet presAssocID="{E12E1E8F-0110-4184-A625-447195E7A661}" presName="Name9" presStyleLbl="parChTrans1D2" presStyleIdx="1" presStyleCnt="5"/>
      <dgm:spPr/>
    </dgm:pt>
    <dgm:pt modelId="{F21AF3C5-BEE6-44B2-8C4C-C3603D1304D1}" type="pres">
      <dgm:prSet presAssocID="{E12E1E8F-0110-4184-A625-447195E7A661}" presName="connTx" presStyleLbl="parChTrans1D2" presStyleIdx="1" presStyleCnt="5"/>
      <dgm:spPr/>
    </dgm:pt>
    <dgm:pt modelId="{37951BFF-0623-48A7-90C4-BCA4473DF9C6}" type="pres">
      <dgm:prSet presAssocID="{BE473390-5B87-4C90-B2A6-8B1A66CF7878}" presName="node" presStyleLbl="node1" presStyleIdx="1" presStyleCnt="5">
        <dgm:presLayoutVars>
          <dgm:bulletEnabled val="1"/>
        </dgm:presLayoutVars>
      </dgm:prSet>
      <dgm:spPr/>
    </dgm:pt>
    <dgm:pt modelId="{40AB5E3C-BAFD-4CD0-98F6-45B7BCAFDB4B}" type="pres">
      <dgm:prSet presAssocID="{2EA2360A-27FA-4AF7-A3E2-A202F7282E1E}" presName="Name9" presStyleLbl="parChTrans1D2" presStyleIdx="2" presStyleCnt="5"/>
      <dgm:spPr/>
    </dgm:pt>
    <dgm:pt modelId="{0DCE5B2F-3359-406E-9411-CB7DA318378F}" type="pres">
      <dgm:prSet presAssocID="{2EA2360A-27FA-4AF7-A3E2-A202F7282E1E}" presName="connTx" presStyleLbl="parChTrans1D2" presStyleIdx="2" presStyleCnt="5"/>
      <dgm:spPr/>
    </dgm:pt>
    <dgm:pt modelId="{A152ED12-B0DF-49A5-BD18-EE9FD31A8B97}" type="pres">
      <dgm:prSet presAssocID="{1486B576-68C7-4BD6-B639-D48A9B140E0D}" presName="node" presStyleLbl="node1" presStyleIdx="2" presStyleCnt="5">
        <dgm:presLayoutVars>
          <dgm:bulletEnabled val="1"/>
        </dgm:presLayoutVars>
      </dgm:prSet>
      <dgm:spPr/>
    </dgm:pt>
    <dgm:pt modelId="{9CB4DA92-4A7F-4EB7-94AE-827B0E46AE40}" type="pres">
      <dgm:prSet presAssocID="{AC6DD92D-92E1-4517-931F-1CD34D415C36}" presName="Name9" presStyleLbl="parChTrans1D2" presStyleIdx="3" presStyleCnt="5"/>
      <dgm:spPr/>
    </dgm:pt>
    <dgm:pt modelId="{2DD0FBF6-631F-4F5B-A9C1-D208FEC4EC9F}" type="pres">
      <dgm:prSet presAssocID="{AC6DD92D-92E1-4517-931F-1CD34D415C36}" presName="connTx" presStyleLbl="parChTrans1D2" presStyleIdx="3" presStyleCnt="5"/>
      <dgm:spPr/>
    </dgm:pt>
    <dgm:pt modelId="{5686F096-4E7F-451D-B419-F6D578FF00F2}" type="pres">
      <dgm:prSet presAssocID="{E9AFB767-65A4-432B-AF69-F7232375844F}" presName="node" presStyleLbl="node1" presStyleIdx="3" presStyleCnt="5">
        <dgm:presLayoutVars>
          <dgm:bulletEnabled val="1"/>
        </dgm:presLayoutVars>
      </dgm:prSet>
      <dgm:spPr/>
    </dgm:pt>
    <dgm:pt modelId="{144E12E1-5C48-4F75-8EDA-CEDA283E4AC2}" type="pres">
      <dgm:prSet presAssocID="{BA19D01A-575D-4026-BB03-D9363A4D0454}" presName="Name9" presStyleLbl="parChTrans1D2" presStyleIdx="4" presStyleCnt="5"/>
      <dgm:spPr/>
    </dgm:pt>
    <dgm:pt modelId="{FB43DC79-4C76-41C7-8B67-C2A022FEDE9E}" type="pres">
      <dgm:prSet presAssocID="{BA19D01A-575D-4026-BB03-D9363A4D0454}" presName="connTx" presStyleLbl="parChTrans1D2" presStyleIdx="4" presStyleCnt="5"/>
      <dgm:spPr/>
    </dgm:pt>
    <dgm:pt modelId="{2C04FF8D-F61E-4E32-B7A0-12DB360B7B87}" type="pres">
      <dgm:prSet presAssocID="{23773E55-E036-492F-B92E-04B04B991D4A}" presName="node" presStyleLbl="node1" presStyleIdx="4" presStyleCnt="5">
        <dgm:presLayoutVars>
          <dgm:bulletEnabled val="1"/>
        </dgm:presLayoutVars>
      </dgm:prSet>
      <dgm:spPr/>
    </dgm:pt>
  </dgm:ptLst>
  <dgm:cxnLst>
    <dgm:cxn modelId="{25FA8A0D-5FAE-47F9-8956-2C6E1C3E0731}" type="presOf" srcId="{AC6DD92D-92E1-4517-931F-1CD34D415C36}" destId="{2DD0FBF6-631F-4F5B-A9C1-D208FEC4EC9F}" srcOrd="1" destOrd="0" presId="urn:microsoft.com/office/officeart/2005/8/layout/radial1"/>
    <dgm:cxn modelId="{4BAD4010-1AD9-4AC5-927E-424AD6B06B4A}" type="presOf" srcId="{2EA2360A-27FA-4AF7-A3E2-A202F7282E1E}" destId="{0DCE5B2F-3359-406E-9411-CB7DA318378F}" srcOrd="1" destOrd="0" presId="urn:microsoft.com/office/officeart/2005/8/layout/radial1"/>
    <dgm:cxn modelId="{9649BC15-9920-4296-A45B-1F16B471ED25}" type="presOf" srcId="{AC6DD92D-92E1-4517-931F-1CD34D415C36}" destId="{9CB4DA92-4A7F-4EB7-94AE-827B0E46AE40}" srcOrd="0" destOrd="0" presId="urn:microsoft.com/office/officeart/2005/8/layout/radial1"/>
    <dgm:cxn modelId="{BA8AB527-B7F5-46BD-8800-648ADE4C7275}" type="presOf" srcId="{8E4BDA53-7983-485D-9909-5200DC5BCFB5}" destId="{02C7975F-9DD8-4F88-AD64-CDD4F289CBE0}" srcOrd="0" destOrd="0" presId="urn:microsoft.com/office/officeart/2005/8/layout/radial1"/>
    <dgm:cxn modelId="{F1724128-42A4-4DEE-89F1-454E536216C7}" type="presOf" srcId="{960F8240-6009-489B-B365-C4824559E76A}" destId="{DFC96358-3C7D-4886-9408-71466F3F9701}" srcOrd="0" destOrd="0" presId="urn:microsoft.com/office/officeart/2005/8/layout/radial1"/>
    <dgm:cxn modelId="{6072496C-9ABB-4AE8-A230-A63DC1B23555}" type="presOf" srcId="{9C06E603-C37B-4B0E-9302-5EBA4E76B4CB}" destId="{FD304FEE-3198-4DC8-A45F-661C0357DA4B}" srcOrd="0" destOrd="0" presId="urn:microsoft.com/office/officeart/2005/8/layout/radial1"/>
    <dgm:cxn modelId="{A31D354E-9686-4806-B16F-68159E73BE9B}" type="presOf" srcId="{8ED0D93B-F7A1-464F-A787-7551752F2069}" destId="{43498F5D-50E4-49D8-971E-EF4C52575CA7}" srcOrd="0" destOrd="0" presId="urn:microsoft.com/office/officeart/2005/8/layout/radial1"/>
    <dgm:cxn modelId="{2D75D16E-3AEC-4403-ABAD-EEB942EB1A58}" type="presOf" srcId="{E12E1E8F-0110-4184-A625-447195E7A661}" destId="{F21AF3C5-BEE6-44B2-8C4C-C3603D1304D1}" srcOrd="1" destOrd="0" presId="urn:microsoft.com/office/officeart/2005/8/layout/radial1"/>
    <dgm:cxn modelId="{95BBAF71-B32F-4DA5-9C42-0018B6FEE96C}" type="presOf" srcId="{E9AFB767-65A4-432B-AF69-F7232375844F}" destId="{5686F096-4E7F-451D-B419-F6D578FF00F2}" srcOrd="0" destOrd="0" presId="urn:microsoft.com/office/officeart/2005/8/layout/radial1"/>
    <dgm:cxn modelId="{8DF1F175-6CFA-4123-8C3A-3C544B68DE07}" type="presOf" srcId="{2EA2360A-27FA-4AF7-A3E2-A202F7282E1E}" destId="{40AB5E3C-BAFD-4CD0-98F6-45B7BCAFDB4B}" srcOrd="0" destOrd="0" presId="urn:microsoft.com/office/officeart/2005/8/layout/radial1"/>
    <dgm:cxn modelId="{DD38AD85-366E-465C-B0D7-F320345F7B8B}" srcId="{8ED0D93B-F7A1-464F-A787-7551752F2069}" destId="{E9AFB767-65A4-432B-AF69-F7232375844F}" srcOrd="3" destOrd="0" parTransId="{AC6DD92D-92E1-4517-931F-1CD34D415C36}" sibTransId="{770EF6EC-66ED-4F29-8942-333F2B2E43C7}"/>
    <dgm:cxn modelId="{F6CF7C89-C3A5-4C12-BDCB-869BB2DE0BA3}" srcId="{8ED0D93B-F7A1-464F-A787-7551752F2069}" destId="{23773E55-E036-492F-B92E-04B04B991D4A}" srcOrd="4" destOrd="0" parTransId="{BA19D01A-575D-4026-BB03-D9363A4D0454}" sibTransId="{599A99D0-741B-49B4-A495-EA789DC5D404}"/>
    <dgm:cxn modelId="{A0D02492-6BA7-4117-B2FA-40DE3B7B2D0B}" type="presOf" srcId="{BA19D01A-575D-4026-BB03-D9363A4D0454}" destId="{144E12E1-5C48-4F75-8EDA-CEDA283E4AC2}" srcOrd="0" destOrd="0" presId="urn:microsoft.com/office/officeart/2005/8/layout/radial1"/>
    <dgm:cxn modelId="{D88B01A3-1587-4AD6-A57A-67BFF635E776}" type="presOf" srcId="{BA19D01A-575D-4026-BB03-D9363A4D0454}" destId="{FB43DC79-4C76-41C7-8B67-C2A022FEDE9E}" srcOrd="1" destOrd="0" presId="urn:microsoft.com/office/officeart/2005/8/layout/radial1"/>
    <dgm:cxn modelId="{041F60A6-00F3-45DA-8031-D05A24955820}" srcId="{960F8240-6009-489B-B365-C4824559E76A}" destId="{8ED0D93B-F7A1-464F-A787-7551752F2069}" srcOrd="0" destOrd="0" parTransId="{28B598F7-3714-4C65-B566-91D2EED16DDF}" sibTransId="{37D62830-86F3-436B-B69E-954B3B37D2E8}"/>
    <dgm:cxn modelId="{058B10A8-9B43-4F0F-8BD3-85574A77FDA6}" srcId="{8ED0D93B-F7A1-464F-A787-7551752F2069}" destId="{BE473390-5B87-4C90-B2A6-8B1A66CF7878}" srcOrd="1" destOrd="0" parTransId="{E12E1E8F-0110-4184-A625-447195E7A661}" sibTransId="{E45BF7A7-42C6-4089-BB87-7ABA73AE18D4}"/>
    <dgm:cxn modelId="{D132F0BE-BD4C-4D50-8AC7-D54EFCC2C766}" srcId="{8ED0D93B-F7A1-464F-A787-7551752F2069}" destId="{9C06E603-C37B-4B0E-9302-5EBA4E76B4CB}" srcOrd="0" destOrd="0" parTransId="{8E4BDA53-7983-485D-9909-5200DC5BCFB5}" sibTransId="{1BCAB518-C56C-4936-B608-8925D49A086E}"/>
    <dgm:cxn modelId="{08A5BEC7-9E5E-4CFA-9F59-D759943614AE}" type="presOf" srcId="{1486B576-68C7-4BD6-B639-D48A9B140E0D}" destId="{A152ED12-B0DF-49A5-BD18-EE9FD31A8B97}" srcOrd="0" destOrd="0" presId="urn:microsoft.com/office/officeart/2005/8/layout/radial1"/>
    <dgm:cxn modelId="{CC86E7CC-0437-4474-94F8-213C93FA0587}" type="presOf" srcId="{BE473390-5B87-4C90-B2A6-8B1A66CF7878}" destId="{37951BFF-0623-48A7-90C4-BCA4473DF9C6}" srcOrd="0" destOrd="0" presId="urn:microsoft.com/office/officeart/2005/8/layout/radial1"/>
    <dgm:cxn modelId="{FE0AB9D6-08C3-4C34-81AA-2157729DC363}" type="presOf" srcId="{8E4BDA53-7983-485D-9909-5200DC5BCFB5}" destId="{7DE9A071-C654-4ED6-9A83-A86E1C204E6F}" srcOrd="1" destOrd="0" presId="urn:microsoft.com/office/officeart/2005/8/layout/radial1"/>
    <dgm:cxn modelId="{553A3DDF-993C-4AA5-9CB5-390B4340B6B2}" type="presOf" srcId="{23773E55-E036-492F-B92E-04B04B991D4A}" destId="{2C04FF8D-F61E-4E32-B7A0-12DB360B7B87}" srcOrd="0" destOrd="0" presId="urn:microsoft.com/office/officeart/2005/8/layout/radial1"/>
    <dgm:cxn modelId="{B45A6FE8-B73A-476E-BB53-C6BA738CE366}" type="presOf" srcId="{E12E1E8F-0110-4184-A625-447195E7A661}" destId="{5C7356D6-E588-467A-9F62-8C84C934E607}" srcOrd="0" destOrd="0" presId="urn:microsoft.com/office/officeart/2005/8/layout/radial1"/>
    <dgm:cxn modelId="{71D8FEF1-36DC-4587-BC70-91E7644E1C80}" srcId="{8ED0D93B-F7A1-464F-A787-7551752F2069}" destId="{1486B576-68C7-4BD6-B639-D48A9B140E0D}" srcOrd="2" destOrd="0" parTransId="{2EA2360A-27FA-4AF7-A3E2-A202F7282E1E}" sibTransId="{B1375512-B289-4A8A-BDB8-CBFD0C2F4FFE}"/>
    <dgm:cxn modelId="{82227DD1-D59C-4934-8330-D40A135F5F6B}" type="presParOf" srcId="{DFC96358-3C7D-4886-9408-71466F3F9701}" destId="{43498F5D-50E4-49D8-971E-EF4C52575CA7}" srcOrd="0" destOrd="0" presId="urn:microsoft.com/office/officeart/2005/8/layout/radial1"/>
    <dgm:cxn modelId="{C7BCB986-CC71-4ED0-92C0-AED0CB6CAC6D}" type="presParOf" srcId="{DFC96358-3C7D-4886-9408-71466F3F9701}" destId="{02C7975F-9DD8-4F88-AD64-CDD4F289CBE0}" srcOrd="1" destOrd="0" presId="urn:microsoft.com/office/officeart/2005/8/layout/radial1"/>
    <dgm:cxn modelId="{8A5F89C4-19CF-4941-8A5F-B6CB6668AA77}" type="presParOf" srcId="{02C7975F-9DD8-4F88-AD64-CDD4F289CBE0}" destId="{7DE9A071-C654-4ED6-9A83-A86E1C204E6F}" srcOrd="0" destOrd="0" presId="urn:microsoft.com/office/officeart/2005/8/layout/radial1"/>
    <dgm:cxn modelId="{57154474-84E5-4D52-832C-A52F2F99898B}" type="presParOf" srcId="{DFC96358-3C7D-4886-9408-71466F3F9701}" destId="{FD304FEE-3198-4DC8-A45F-661C0357DA4B}" srcOrd="2" destOrd="0" presId="urn:microsoft.com/office/officeart/2005/8/layout/radial1"/>
    <dgm:cxn modelId="{BCC7C88C-31E7-47AB-B957-21410BEA208F}" type="presParOf" srcId="{DFC96358-3C7D-4886-9408-71466F3F9701}" destId="{5C7356D6-E588-467A-9F62-8C84C934E607}" srcOrd="3" destOrd="0" presId="urn:microsoft.com/office/officeart/2005/8/layout/radial1"/>
    <dgm:cxn modelId="{C1929B11-9D86-42F4-B540-319A3C5FA209}" type="presParOf" srcId="{5C7356D6-E588-467A-9F62-8C84C934E607}" destId="{F21AF3C5-BEE6-44B2-8C4C-C3603D1304D1}" srcOrd="0" destOrd="0" presId="urn:microsoft.com/office/officeart/2005/8/layout/radial1"/>
    <dgm:cxn modelId="{6D2718C2-948D-4E58-9008-CFBE10C520BA}" type="presParOf" srcId="{DFC96358-3C7D-4886-9408-71466F3F9701}" destId="{37951BFF-0623-48A7-90C4-BCA4473DF9C6}" srcOrd="4" destOrd="0" presId="urn:microsoft.com/office/officeart/2005/8/layout/radial1"/>
    <dgm:cxn modelId="{8E61D0B6-4C1B-4C38-B01E-EA05E310D68E}" type="presParOf" srcId="{DFC96358-3C7D-4886-9408-71466F3F9701}" destId="{40AB5E3C-BAFD-4CD0-98F6-45B7BCAFDB4B}" srcOrd="5" destOrd="0" presId="urn:microsoft.com/office/officeart/2005/8/layout/radial1"/>
    <dgm:cxn modelId="{81EB3D6F-DCAB-4924-BE51-3B950BFBCF16}" type="presParOf" srcId="{40AB5E3C-BAFD-4CD0-98F6-45B7BCAFDB4B}" destId="{0DCE5B2F-3359-406E-9411-CB7DA318378F}" srcOrd="0" destOrd="0" presId="urn:microsoft.com/office/officeart/2005/8/layout/radial1"/>
    <dgm:cxn modelId="{F00409B4-7615-40FB-A6FE-2A2115267A5B}" type="presParOf" srcId="{DFC96358-3C7D-4886-9408-71466F3F9701}" destId="{A152ED12-B0DF-49A5-BD18-EE9FD31A8B97}" srcOrd="6" destOrd="0" presId="urn:microsoft.com/office/officeart/2005/8/layout/radial1"/>
    <dgm:cxn modelId="{42BB9EBD-35F3-482B-BAA1-6E71F64DAC2B}" type="presParOf" srcId="{DFC96358-3C7D-4886-9408-71466F3F9701}" destId="{9CB4DA92-4A7F-4EB7-94AE-827B0E46AE40}" srcOrd="7" destOrd="0" presId="urn:microsoft.com/office/officeart/2005/8/layout/radial1"/>
    <dgm:cxn modelId="{0289D9BC-B20A-4F74-A100-CB9D3AFA5AAE}" type="presParOf" srcId="{9CB4DA92-4A7F-4EB7-94AE-827B0E46AE40}" destId="{2DD0FBF6-631F-4F5B-A9C1-D208FEC4EC9F}" srcOrd="0" destOrd="0" presId="urn:microsoft.com/office/officeart/2005/8/layout/radial1"/>
    <dgm:cxn modelId="{6C78D652-7009-40DA-BD57-E1983EAE83B9}" type="presParOf" srcId="{DFC96358-3C7D-4886-9408-71466F3F9701}" destId="{5686F096-4E7F-451D-B419-F6D578FF00F2}" srcOrd="8" destOrd="0" presId="urn:microsoft.com/office/officeart/2005/8/layout/radial1"/>
    <dgm:cxn modelId="{7316BDD7-CF4C-455D-A48A-FDC1293CFECA}" type="presParOf" srcId="{DFC96358-3C7D-4886-9408-71466F3F9701}" destId="{144E12E1-5C48-4F75-8EDA-CEDA283E4AC2}" srcOrd="9" destOrd="0" presId="urn:microsoft.com/office/officeart/2005/8/layout/radial1"/>
    <dgm:cxn modelId="{3681E531-7D5A-442A-85F6-9AF7FA951318}" type="presParOf" srcId="{144E12E1-5C48-4F75-8EDA-CEDA283E4AC2}" destId="{FB43DC79-4C76-41C7-8B67-C2A022FEDE9E}" srcOrd="0" destOrd="0" presId="urn:microsoft.com/office/officeart/2005/8/layout/radial1"/>
    <dgm:cxn modelId="{FA523A17-A359-4BC6-9EFA-6CCF06012E5E}" type="presParOf" srcId="{DFC96358-3C7D-4886-9408-71466F3F9701}" destId="{2C04FF8D-F61E-4E32-B7A0-12DB360B7B87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CEE8B-4DB4-4BEB-8CD9-409CFA7AA55B}" type="doc">
      <dgm:prSet loTypeId="urn:microsoft.com/office/officeart/2005/8/layout/radial4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A6BA4B78-75D8-4580-8204-944ABBB01567}">
      <dgm:prSet phldrT="[文本]"/>
      <dgm:spPr/>
      <dgm:t>
        <a:bodyPr/>
        <a:lstStyle/>
        <a:p>
          <a:r>
            <a:rPr lang="zh-CN" altLang="en-US" dirty="0"/>
            <a:t>用户主帐号</a:t>
          </a:r>
        </a:p>
      </dgm:t>
    </dgm:pt>
    <dgm:pt modelId="{0415EA96-6671-41A4-A58D-28C7073A61AF}" type="parTrans" cxnId="{ABD5F36C-947C-47B3-974C-9DAD2EDE00C2}">
      <dgm:prSet/>
      <dgm:spPr/>
      <dgm:t>
        <a:bodyPr/>
        <a:lstStyle/>
        <a:p>
          <a:endParaRPr lang="zh-CN" altLang="en-US"/>
        </a:p>
      </dgm:t>
    </dgm:pt>
    <dgm:pt modelId="{9B2F7A51-7D39-4D08-9B2A-877CC96F6BF3}" type="sibTrans" cxnId="{ABD5F36C-947C-47B3-974C-9DAD2EDE00C2}">
      <dgm:prSet/>
      <dgm:spPr/>
      <dgm:t>
        <a:bodyPr/>
        <a:lstStyle/>
        <a:p>
          <a:endParaRPr lang="zh-CN" altLang="en-US"/>
        </a:p>
      </dgm:t>
    </dgm:pt>
    <dgm:pt modelId="{636561D1-63D4-4A54-B3E4-8657F1C2955D}">
      <dgm:prSet phldrT="[文本]"/>
      <dgm:spPr/>
      <dgm:t>
        <a:bodyPr/>
        <a:lstStyle/>
        <a:p>
          <a:r>
            <a:rPr lang="zh-CN" altLang="en-US" dirty="0"/>
            <a:t>权限系统账号</a:t>
          </a:r>
        </a:p>
      </dgm:t>
    </dgm:pt>
    <dgm:pt modelId="{9801866B-05DD-4A3D-8261-E0E91ACCB463}" type="parTrans" cxnId="{5151D437-D148-4F0C-88CB-41F1D7ECB8AE}">
      <dgm:prSet/>
      <dgm:spPr/>
      <dgm:t>
        <a:bodyPr/>
        <a:lstStyle/>
        <a:p>
          <a:endParaRPr lang="zh-CN" altLang="en-US"/>
        </a:p>
      </dgm:t>
    </dgm:pt>
    <dgm:pt modelId="{129ED717-3B39-4F8A-99E9-7B1265275E50}" type="sibTrans" cxnId="{5151D437-D148-4F0C-88CB-41F1D7ECB8AE}">
      <dgm:prSet/>
      <dgm:spPr/>
      <dgm:t>
        <a:bodyPr/>
        <a:lstStyle/>
        <a:p>
          <a:endParaRPr lang="zh-CN" altLang="en-US"/>
        </a:p>
      </dgm:t>
    </dgm:pt>
    <dgm:pt modelId="{610650DD-9D16-422F-8A5B-9D56A6CA7052}">
      <dgm:prSet phldrT="[文本]"/>
      <dgm:spPr/>
      <dgm:t>
        <a:bodyPr/>
        <a:lstStyle/>
        <a:p>
          <a:r>
            <a:rPr lang="zh-CN" altLang="en-US" dirty="0"/>
            <a:t>钉钉账号</a:t>
          </a:r>
        </a:p>
      </dgm:t>
    </dgm:pt>
    <dgm:pt modelId="{C8638D74-AECF-448B-83EF-E6746719B27A}" type="parTrans" cxnId="{B8CEAC42-9CD9-44B7-9C29-C7506A63A171}">
      <dgm:prSet/>
      <dgm:spPr/>
      <dgm:t>
        <a:bodyPr/>
        <a:lstStyle/>
        <a:p>
          <a:endParaRPr lang="zh-CN" altLang="en-US"/>
        </a:p>
      </dgm:t>
    </dgm:pt>
    <dgm:pt modelId="{55FF7DF1-882B-4D37-A46E-711BA738CFEF}" type="sibTrans" cxnId="{B8CEAC42-9CD9-44B7-9C29-C7506A63A171}">
      <dgm:prSet/>
      <dgm:spPr/>
      <dgm:t>
        <a:bodyPr/>
        <a:lstStyle/>
        <a:p>
          <a:endParaRPr lang="zh-CN" altLang="en-US"/>
        </a:p>
      </dgm:t>
    </dgm:pt>
    <dgm:pt modelId="{8EEADA52-603B-4200-A4D0-575E2CF119A2}">
      <dgm:prSet phldrT="[文本]"/>
      <dgm:spPr/>
      <dgm:t>
        <a:bodyPr/>
        <a:lstStyle/>
        <a:p>
          <a:r>
            <a:rPr lang="en-US" altLang="zh-CN" dirty="0"/>
            <a:t>ECIF</a:t>
          </a:r>
          <a:r>
            <a:rPr lang="zh-CN" altLang="en-US" dirty="0"/>
            <a:t>客户账号</a:t>
          </a:r>
        </a:p>
      </dgm:t>
    </dgm:pt>
    <dgm:pt modelId="{B335A25E-068D-4D5C-B3E7-8EE64E676AA7}" type="parTrans" cxnId="{518A9F0D-A6B6-4434-83E8-52E834B9BF42}">
      <dgm:prSet/>
      <dgm:spPr/>
      <dgm:t>
        <a:bodyPr/>
        <a:lstStyle/>
        <a:p>
          <a:endParaRPr lang="zh-CN" altLang="en-US"/>
        </a:p>
      </dgm:t>
    </dgm:pt>
    <dgm:pt modelId="{526CB3C4-7070-4926-972B-F5FC6D2375A6}" type="sibTrans" cxnId="{518A9F0D-A6B6-4434-83E8-52E834B9BF42}">
      <dgm:prSet/>
      <dgm:spPr/>
      <dgm:t>
        <a:bodyPr/>
        <a:lstStyle/>
        <a:p>
          <a:endParaRPr lang="zh-CN" altLang="en-US"/>
        </a:p>
      </dgm:t>
    </dgm:pt>
    <dgm:pt modelId="{540C980A-5FB2-4AFA-8C11-DAC194D7F4D5}">
      <dgm:prSet phldrT="[文本]"/>
      <dgm:spPr/>
      <dgm:t>
        <a:bodyPr/>
        <a:lstStyle/>
        <a:p>
          <a:r>
            <a:rPr lang="zh-CN" altLang="en-US" dirty="0"/>
            <a:t>***系统账号</a:t>
          </a:r>
        </a:p>
      </dgm:t>
    </dgm:pt>
    <dgm:pt modelId="{0E59B9B7-C0E9-4FD6-AA1C-0CA8FB4E076C}" type="parTrans" cxnId="{95BBDAF5-0591-4C65-8E1E-4DA4888664DA}">
      <dgm:prSet/>
      <dgm:spPr/>
      <dgm:t>
        <a:bodyPr/>
        <a:lstStyle/>
        <a:p>
          <a:endParaRPr lang="zh-CN" altLang="en-US"/>
        </a:p>
      </dgm:t>
    </dgm:pt>
    <dgm:pt modelId="{8F28C082-0A2F-4502-8F1F-E4F040C5E150}" type="sibTrans" cxnId="{95BBDAF5-0591-4C65-8E1E-4DA4888664DA}">
      <dgm:prSet/>
      <dgm:spPr/>
      <dgm:t>
        <a:bodyPr/>
        <a:lstStyle/>
        <a:p>
          <a:endParaRPr lang="zh-CN" altLang="en-US"/>
        </a:p>
      </dgm:t>
    </dgm:pt>
    <dgm:pt modelId="{07AFDD74-7B34-4A68-96D5-C0E21FD85F87}" type="pres">
      <dgm:prSet presAssocID="{B55CEE8B-4DB4-4BEB-8CD9-409CFA7AA55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E277E2-C532-450B-A566-731FDF2BD322}" type="pres">
      <dgm:prSet presAssocID="{A6BA4B78-75D8-4580-8204-944ABBB01567}" presName="centerShape" presStyleLbl="node0" presStyleIdx="0" presStyleCnt="1"/>
      <dgm:spPr/>
    </dgm:pt>
    <dgm:pt modelId="{A6987C37-77AB-4955-BF9E-77A8457496B0}" type="pres">
      <dgm:prSet presAssocID="{9801866B-05DD-4A3D-8261-E0E91ACCB463}" presName="parTrans" presStyleLbl="bgSibTrans2D1" presStyleIdx="0" presStyleCnt="4"/>
      <dgm:spPr/>
    </dgm:pt>
    <dgm:pt modelId="{23F4AFC0-349E-4EDA-A565-9919B58C05F0}" type="pres">
      <dgm:prSet presAssocID="{636561D1-63D4-4A54-B3E4-8657F1C2955D}" presName="node" presStyleLbl="node1" presStyleIdx="0" presStyleCnt="4">
        <dgm:presLayoutVars>
          <dgm:bulletEnabled val="1"/>
        </dgm:presLayoutVars>
      </dgm:prSet>
      <dgm:spPr/>
    </dgm:pt>
    <dgm:pt modelId="{4B496090-6741-4542-9378-7C22ADA3F8DA}" type="pres">
      <dgm:prSet presAssocID="{C8638D74-AECF-448B-83EF-E6746719B27A}" presName="parTrans" presStyleLbl="bgSibTrans2D1" presStyleIdx="1" presStyleCnt="4"/>
      <dgm:spPr/>
    </dgm:pt>
    <dgm:pt modelId="{D3E11283-1237-4900-B131-F7EE4841C54E}" type="pres">
      <dgm:prSet presAssocID="{610650DD-9D16-422F-8A5B-9D56A6CA7052}" presName="node" presStyleLbl="node1" presStyleIdx="1" presStyleCnt="4">
        <dgm:presLayoutVars>
          <dgm:bulletEnabled val="1"/>
        </dgm:presLayoutVars>
      </dgm:prSet>
      <dgm:spPr/>
    </dgm:pt>
    <dgm:pt modelId="{55D33568-DAF2-4A7F-B065-9BADC80390EB}" type="pres">
      <dgm:prSet presAssocID="{B335A25E-068D-4D5C-B3E7-8EE64E676AA7}" presName="parTrans" presStyleLbl="bgSibTrans2D1" presStyleIdx="2" presStyleCnt="4"/>
      <dgm:spPr/>
    </dgm:pt>
    <dgm:pt modelId="{F2049FEE-EF24-4A1D-8379-D04A664C346D}" type="pres">
      <dgm:prSet presAssocID="{8EEADA52-603B-4200-A4D0-575E2CF119A2}" presName="node" presStyleLbl="node1" presStyleIdx="2" presStyleCnt="4">
        <dgm:presLayoutVars>
          <dgm:bulletEnabled val="1"/>
        </dgm:presLayoutVars>
      </dgm:prSet>
      <dgm:spPr/>
    </dgm:pt>
    <dgm:pt modelId="{2F86C12D-ACDB-45DA-9F54-C880D2FD605F}" type="pres">
      <dgm:prSet presAssocID="{0E59B9B7-C0E9-4FD6-AA1C-0CA8FB4E076C}" presName="parTrans" presStyleLbl="bgSibTrans2D1" presStyleIdx="3" presStyleCnt="4"/>
      <dgm:spPr/>
    </dgm:pt>
    <dgm:pt modelId="{C384A2A9-64FD-49A3-9B3C-11A413AD1465}" type="pres">
      <dgm:prSet presAssocID="{540C980A-5FB2-4AFA-8C11-DAC194D7F4D5}" presName="node" presStyleLbl="node1" presStyleIdx="3" presStyleCnt="4">
        <dgm:presLayoutVars>
          <dgm:bulletEnabled val="1"/>
        </dgm:presLayoutVars>
      </dgm:prSet>
      <dgm:spPr/>
    </dgm:pt>
  </dgm:ptLst>
  <dgm:cxnLst>
    <dgm:cxn modelId="{97E7870D-855B-4F3D-98EE-7C2B49AC6F51}" type="presOf" srcId="{8EEADA52-603B-4200-A4D0-575E2CF119A2}" destId="{F2049FEE-EF24-4A1D-8379-D04A664C346D}" srcOrd="0" destOrd="0" presId="urn:microsoft.com/office/officeart/2005/8/layout/radial4"/>
    <dgm:cxn modelId="{518A9F0D-A6B6-4434-83E8-52E834B9BF42}" srcId="{A6BA4B78-75D8-4580-8204-944ABBB01567}" destId="{8EEADA52-603B-4200-A4D0-575E2CF119A2}" srcOrd="2" destOrd="0" parTransId="{B335A25E-068D-4D5C-B3E7-8EE64E676AA7}" sibTransId="{526CB3C4-7070-4926-972B-F5FC6D2375A6}"/>
    <dgm:cxn modelId="{B696CA18-A0DC-4392-A4FE-3C6456B6D15A}" type="presOf" srcId="{A6BA4B78-75D8-4580-8204-944ABBB01567}" destId="{A7E277E2-C532-450B-A566-731FDF2BD322}" srcOrd="0" destOrd="0" presId="urn:microsoft.com/office/officeart/2005/8/layout/radial4"/>
    <dgm:cxn modelId="{7DA8851D-A9BA-4A14-8441-735D67E2FF85}" type="presOf" srcId="{9801866B-05DD-4A3D-8261-E0E91ACCB463}" destId="{A6987C37-77AB-4955-BF9E-77A8457496B0}" srcOrd="0" destOrd="0" presId="urn:microsoft.com/office/officeart/2005/8/layout/radial4"/>
    <dgm:cxn modelId="{5151D437-D148-4F0C-88CB-41F1D7ECB8AE}" srcId="{A6BA4B78-75D8-4580-8204-944ABBB01567}" destId="{636561D1-63D4-4A54-B3E4-8657F1C2955D}" srcOrd="0" destOrd="0" parTransId="{9801866B-05DD-4A3D-8261-E0E91ACCB463}" sibTransId="{129ED717-3B39-4F8A-99E9-7B1265275E50}"/>
    <dgm:cxn modelId="{B8CEAC42-9CD9-44B7-9C29-C7506A63A171}" srcId="{A6BA4B78-75D8-4580-8204-944ABBB01567}" destId="{610650DD-9D16-422F-8A5B-9D56A6CA7052}" srcOrd="1" destOrd="0" parTransId="{C8638D74-AECF-448B-83EF-E6746719B27A}" sibTransId="{55FF7DF1-882B-4D37-A46E-711BA738CFEF}"/>
    <dgm:cxn modelId="{ABD5F36C-947C-47B3-974C-9DAD2EDE00C2}" srcId="{B55CEE8B-4DB4-4BEB-8CD9-409CFA7AA55B}" destId="{A6BA4B78-75D8-4580-8204-944ABBB01567}" srcOrd="0" destOrd="0" parTransId="{0415EA96-6671-41A4-A58D-28C7073A61AF}" sibTransId="{9B2F7A51-7D39-4D08-9B2A-877CC96F6BF3}"/>
    <dgm:cxn modelId="{E76A2E6E-72A2-4FEF-AC03-B6E52A25B808}" type="presOf" srcId="{636561D1-63D4-4A54-B3E4-8657F1C2955D}" destId="{23F4AFC0-349E-4EDA-A565-9919B58C05F0}" srcOrd="0" destOrd="0" presId="urn:microsoft.com/office/officeart/2005/8/layout/radial4"/>
    <dgm:cxn modelId="{D00AF888-06B3-40F3-A1DA-3E9F53F765BD}" type="presOf" srcId="{B335A25E-068D-4D5C-B3E7-8EE64E676AA7}" destId="{55D33568-DAF2-4A7F-B065-9BADC80390EB}" srcOrd="0" destOrd="0" presId="urn:microsoft.com/office/officeart/2005/8/layout/radial4"/>
    <dgm:cxn modelId="{BE8B548B-2E6B-4722-856F-DB9B9C2D6350}" type="presOf" srcId="{C8638D74-AECF-448B-83EF-E6746719B27A}" destId="{4B496090-6741-4542-9378-7C22ADA3F8DA}" srcOrd="0" destOrd="0" presId="urn:microsoft.com/office/officeart/2005/8/layout/radial4"/>
    <dgm:cxn modelId="{08ADDFA8-F0D6-431C-AFC7-68B4EA614249}" type="presOf" srcId="{540C980A-5FB2-4AFA-8C11-DAC194D7F4D5}" destId="{C384A2A9-64FD-49A3-9B3C-11A413AD1465}" srcOrd="0" destOrd="0" presId="urn:microsoft.com/office/officeart/2005/8/layout/radial4"/>
    <dgm:cxn modelId="{9EFB86B7-CEB7-4E17-B1D0-4F636CF48897}" type="presOf" srcId="{0E59B9B7-C0E9-4FD6-AA1C-0CA8FB4E076C}" destId="{2F86C12D-ACDB-45DA-9F54-C880D2FD605F}" srcOrd="0" destOrd="0" presId="urn:microsoft.com/office/officeart/2005/8/layout/radial4"/>
    <dgm:cxn modelId="{8ABEACC0-B163-4810-987B-CCEBD763AA85}" type="presOf" srcId="{610650DD-9D16-422F-8A5B-9D56A6CA7052}" destId="{D3E11283-1237-4900-B131-F7EE4841C54E}" srcOrd="0" destOrd="0" presId="urn:microsoft.com/office/officeart/2005/8/layout/radial4"/>
    <dgm:cxn modelId="{C8767AD4-DB64-47DA-ACF6-4451D7BF9447}" type="presOf" srcId="{B55CEE8B-4DB4-4BEB-8CD9-409CFA7AA55B}" destId="{07AFDD74-7B34-4A68-96D5-C0E21FD85F87}" srcOrd="0" destOrd="0" presId="urn:microsoft.com/office/officeart/2005/8/layout/radial4"/>
    <dgm:cxn modelId="{95BBDAF5-0591-4C65-8E1E-4DA4888664DA}" srcId="{A6BA4B78-75D8-4580-8204-944ABBB01567}" destId="{540C980A-5FB2-4AFA-8C11-DAC194D7F4D5}" srcOrd="3" destOrd="0" parTransId="{0E59B9B7-C0E9-4FD6-AA1C-0CA8FB4E076C}" sibTransId="{8F28C082-0A2F-4502-8F1F-E4F040C5E150}"/>
    <dgm:cxn modelId="{06BF66B2-C298-47C3-ABA2-5B2182778DD7}" type="presParOf" srcId="{07AFDD74-7B34-4A68-96D5-C0E21FD85F87}" destId="{A7E277E2-C532-450B-A566-731FDF2BD322}" srcOrd="0" destOrd="0" presId="urn:microsoft.com/office/officeart/2005/8/layout/radial4"/>
    <dgm:cxn modelId="{BC0BB4E0-9189-4F63-A7F6-F959DB32A318}" type="presParOf" srcId="{07AFDD74-7B34-4A68-96D5-C0E21FD85F87}" destId="{A6987C37-77AB-4955-BF9E-77A8457496B0}" srcOrd="1" destOrd="0" presId="urn:microsoft.com/office/officeart/2005/8/layout/radial4"/>
    <dgm:cxn modelId="{CC5FB982-B71B-4E8E-9FCA-1225C573A9AE}" type="presParOf" srcId="{07AFDD74-7B34-4A68-96D5-C0E21FD85F87}" destId="{23F4AFC0-349E-4EDA-A565-9919B58C05F0}" srcOrd="2" destOrd="0" presId="urn:microsoft.com/office/officeart/2005/8/layout/radial4"/>
    <dgm:cxn modelId="{BC8160AE-FE6B-4E0A-885E-F0DECD90109D}" type="presParOf" srcId="{07AFDD74-7B34-4A68-96D5-C0E21FD85F87}" destId="{4B496090-6741-4542-9378-7C22ADA3F8DA}" srcOrd="3" destOrd="0" presId="urn:microsoft.com/office/officeart/2005/8/layout/radial4"/>
    <dgm:cxn modelId="{A216596C-0160-467B-AA74-76503A25AF88}" type="presParOf" srcId="{07AFDD74-7B34-4A68-96D5-C0E21FD85F87}" destId="{D3E11283-1237-4900-B131-F7EE4841C54E}" srcOrd="4" destOrd="0" presId="urn:microsoft.com/office/officeart/2005/8/layout/radial4"/>
    <dgm:cxn modelId="{D0FC3FAF-702B-4840-8A5E-DEBEDD6BA478}" type="presParOf" srcId="{07AFDD74-7B34-4A68-96D5-C0E21FD85F87}" destId="{55D33568-DAF2-4A7F-B065-9BADC80390EB}" srcOrd="5" destOrd="0" presId="urn:microsoft.com/office/officeart/2005/8/layout/radial4"/>
    <dgm:cxn modelId="{79A79C22-B3CA-4CD4-8AF5-2255E39AB1A6}" type="presParOf" srcId="{07AFDD74-7B34-4A68-96D5-C0E21FD85F87}" destId="{F2049FEE-EF24-4A1D-8379-D04A664C346D}" srcOrd="6" destOrd="0" presId="urn:microsoft.com/office/officeart/2005/8/layout/radial4"/>
    <dgm:cxn modelId="{48C4FDAE-28D7-4F59-82B5-9A859F1AB659}" type="presParOf" srcId="{07AFDD74-7B34-4A68-96D5-C0E21FD85F87}" destId="{2F86C12D-ACDB-45DA-9F54-C880D2FD605F}" srcOrd="7" destOrd="0" presId="urn:microsoft.com/office/officeart/2005/8/layout/radial4"/>
    <dgm:cxn modelId="{9BAEE83A-2EB7-4932-8EFF-7F414D332F11}" type="presParOf" srcId="{07AFDD74-7B34-4A68-96D5-C0E21FD85F87}" destId="{C384A2A9-64FD-49A3-9B3C-11A413AD146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98F5D-50E4-49D8-971E-EF4C52575CA7}">
      <dsp:nvSpPr>
        <dsp:cNvPr id="0" name=""/>
        <dsp:cNvSpPr/>
      </dsp:nvSpPr>
      <dsp:spPr>
        <a:xfrm>
          <a:off x="2072612" y="1260127"/>
          <a:ext cx="967343" cy="96734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权限系统</a:t>
          </a:r>
        </a:p>
      </dsp:txBody>
      <dsp:txXfrm>
        <a:off x="2214276" y="1401791"/>
        <a:ext cx="684015" cy="684015"/>
      </dsp:txXfrm>
    </dsp:sp>
    <dsp:sp modelId="{02C7975F-9DD8-4F88-AD64-CDD4F289CBE0}">
      <dsp:nvSpPr>
        <dsp:cNvPr id="0" name=""/>
        <dsp:cNvSpPr/>
      </dsp:nvSpPr>
      <dsp:spPr>
        <a:xfrm rot="16200000">
          <a:off x="2411042" y="1097857"/>
          <a:ext cx="290483" cy="34057"/>
        </a:xfrm>
        <a:custGeom>
          <a:avLst/>
          <a:gdLst/>
          <a:ahLst/>
          <a:cxnLst/>
          <a:rect l="0" t="0" r="0" b="0"/>
          <a:pathLst>
            <a:path>
              <a:moveTo>
                <a:pt x="0" y="17028"/>
              </a:moveTo>
              <a:lnTo>
                <a:pt x="290483" y="1702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9021" y="1107624"/>
        <a:ext cx="14524" cy="14524"/>
      </dsp:txXfrm>
    </dsp:sp>
    <dsp:sp modelId="{FD304FEE-3198-4DC8-A45F-661C0357DA4B}">
      <dsp:nvSpPr>
        <dsp:cNvPr id="0" name=""/>
        <dsp:cNvSpPr/>
      </dsp:nvSpPr>
      <dsp:spPr>
        <a:xfrm>
          <a:off x="2072612" y="2301"/>
          <a:ext cx="967343" cy="96734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统一账号</a:t>
          </a:r>
        </a:p>
      </dsp:txBody>
      <dsp:txXfrm>
        <a:off x="2214276" y="143965"/>
        <a:ext cx="684015" cy="684015"/>
      </dsp:txXfrm>
    </dsp:sp>
    <dsp:sp modelId="{5C7356D6-E588-467A-9F62-8C84C934E607}">
      <dsp:nvSpPr>
        <dsp:cNvPr id="0" name=""/>
        <dsp:cNvSpPr/>
      </dsp:nvSpPr>
      <dsp:spPr>
        <a:xfrm rot="20520000">
          <a:off x="3009174" y="1532426"/>
          <a:ext cx="290483" cy="34057"/>
        </a:xfrm>
        <a:custGeom>
          <a:avLst/>
          <a:gdLst/>
          <a:ahLst/>
          <a:cxnLst/>
          <a:rect l="0" t="0" r="0" b="0"/>
          <a:pathLst>
            <a:path>
              <a:moveTo>
                <a:pt x="0" y="17028"/>
              </a:moveTo>
              <a:lnTo>
                <a:pt x="290483" y="1702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47154" y="1542192"/>
        <a:ext cx="14524" cy="14524"/>
      </dsp:txXfrm>
    </dsp:sp>
    <dsp:sp modelId="{37951BFF-0623-48A7-90C4-BCA4473DF9C6}">
      <dsp:nvSpPr>
        <dsp:cNvPr id="0" name=""/>
        <dsp:cNvSpPr/>
      </dsp:nvSpPr>
      <dsp:spPr>
        <a:xfrm>
          <a:off x="3268876" y="871438"/>
          <a:ext cx="967343" cy="967343"/>
        </a:xfrm>
        <a:prstGeom prst="ellipse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统一认证</a:t>
          </a:r>
        </a:p>
      </dsp:txBody>
      <dsp:txXfrm>
        <a:off x="3410540" y="1013102"/>
        <a:ext cx="684015" cy="684015"/>
      </dsp:txXfrm>
    </dsp:sp>
    <dsp:sp modelId="{40AB5E3C-BAFD-4CD0-98F6-45B7BCAFDB4B}">
      <dsp:nvSpPr>
        <dsp:cNvPr id="0" name=""/>
        <dsp:cNvSpPr/>
      </dsp:nvSpPr>
      <dsp:spPr>
        <a:xfrm rot="3240000">
          <a:off x="2780708" y="2235572"/>
          <a:ext cx="290483" cy="34057"/>
        </a:xfrm>
        <a:custGeom>
          <a:avLst/>
          <a:gdLst/>
          <a:ahLst/>
          <a:cxnLst/>
          <a:rect l="0" t="0" r="0" b="0"/>
          <a:pathLst>
            <a:path>
              <a:moveTo>
                <a:pt x="0" y="17028"/>
              </a:moveTo>
              <a:lnTo>
                <a:pt x="290483" y="1702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18687" y="2245339"/>
        <a:ext cx="14524" cy="14524"/>
      </dsp:txXfrm>
    </dsp:sp>
    <dsp:sp modelId="{A152ED12-B0DF-49A5-BD18-EE9FD31A8B97}">
      <dsp:nvSpPr>
        <dsp:cNvPr id="0" name=""/>
        <dsp:cNvSpPr/>
      </dsp:nvSpPr>
      <dsp:spPr>
        <a:xfrm>
          <a:off x="2811944" y="2277731"/>
          <a:ext cx="967343" cy="967343"/>
        </a:xfrm>
        <a:prstGeom prst="ellipse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统一授权</a:t>
          </a:r>
        </a:p>
      </dsp:txBody>
      <dsp:txXfrm>
        <a:off x="2953608" y="2419395"/>
        <a:ext cx="684015" cy="684015"/>
      </dsp:txXfrm>
    </dsp:sp>
    <dsp:sp modelId="{9CB4DA92-4A7F-4EB7-94AE-827B0E46AE40}">
      <dsp:nvSpPr>
        <dsp:cNvPr id="0" name=""/>
        <dsp:cNvSpPr/>
      </dsp:nvSpPr>
      <dsp:spPr>
        <a:xfrm rot="7560000">
          <a:off x="2041376" y="2235572"/>
          <a:ext cx="290483" cy="34057"/>
        </a:xfrm>
        <a:custGeom>
          <a:avLst/>
          <a:gdLst/>
          <a:ahLst/>
          <a:cxnLst/>
          <a:rect l="0" t="0" r="0" b="0"/>
          <a:pathLst>
            <a:path>
              <a:moveTo>
                <a:pt x="0" y="17028"/>
              </a:moveTo>
              <a:lnTo>
                <a:pt x="290483" y="1702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179355" y="2245339"/>
        <a:ext cx="14524" cy="14524"/>
      </dsp:txXfrm>
    </dsp:sp>
    <dsp:sp modelId="{5686F096-4E7F-451D-B419-F6D578FF00F2}">
      <dsp:nvSpPr>
        <dsp:cNvPr id="0" name=""/>
        <dsp:cNvSpPr/>
      </dsp:nvSpPr>
      <dsp:spPr>
        <a:xfrm>
          <a:off x="1333280" y="2277731"/>
          <a:ext cx="967343" cy="967343"/>
        </a:xfrm>
        <a:prstGeom prst="ellipse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统一审计</a:t>
          </a:r>
        </a:p>
      </dsp:txBody>
      <dsp:txXfrm>
        <a:off x="1474944" y="2419395"/>
        <a:ext cx="684015" cy="684015"/>
      </dsp:txXfrm>
    </dsp:sp>
    <dsp:sp modelId="{144E12E1-5C48-4F75-8EDA-CEDA283E4AC2}">
      <dsp:nvSpPr>
        <dsp:cNvPr id="0" name=""/>
        <dsp:cNvSpPr/>
      </dsp:nvSpPr>
      <dsp:spPr>
        <a:xfrm rot="11880000">
          <a:off x="1812910" y="1532426"/>
          <a:ext cx="290483" cy="34057"/>
        </a:xfrm>
        <a:custGeom>
          <a:avLst/>
          <a:gdLst/>
          <a:ahLst/>
          <a:cxnLst/>
          <a:rect l="0" t="0" r="0" b="0"/>
          <a:pathLst>
            <a:path>
              <a:moveTo>
                <a:pt x="0" y="17028"/>
              </a:moveTo>
              <a:lnTo>
                <a:pt x="290483" y="1702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1950889" y="1542192"/>
        <a:ext cx="14524" cy="14524"/>
      </dsp:txXfrm>
    </dsp:sp>
    <dsp:sp modelId="{2C04FF8D-F61E-4E32-B7A0-12DB360B7B87}">
      <dsp:nvSpPr>
        <dsp:cNvPr id="0" name=""/>
        <dsp:cNvSpPr/>
      </dsp:nvSpPr>
      <dsp:spPr>
        <a:xfrm>
          <a:off x="876347" y="871438"/>
          <a:ext cx="967343" cy="967343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单点登录</a:t>
          </a:r>
        </a:p>
      </dsp:txBody>
      <dsp:txXfrm>
        <a:off x="1018011" y="1013102"/>
        <a:ext cx="684015" cy="684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277E2-C532-450B-A566-731FDF2BD322}">
      <dsp:nvSpPr>
        <dsp:cNvPr id="0" name=""/>
        <dsp:cNvSpPr/>
      </dsp:nvSpPr>
      <dsp:spPr>
        <a:xfrm>
          <a:off x="3076977" y="1702010"/>
          <a:ext cx="1626916" cy="16269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用户主帐号</a:t>
          </a:r>
        </a:p>
      </dsp:txBody>
      <dsp:txXfrm>
        <a:off x="3315233" y="1940266"/>
        <a:ext cx="1150404" cy="1150404"/>
      </dsp:txXfrm>
    </dsp:sp>
    <dsp:sp modelId="{A6987C37-77AB-4955-BF9E-77A8457496B0}">
      <dsp:nvSpPr>
        <dsp:cNvPr id="0" name=""/>
        <dsp:cNvSpPr/>
      </dsp:nvSpPr>
      <dsp:spPr>
        <a:xfrm rot="11700000">
          <a:off x="1847969" y="1898376"/>
          <a:ext cx="1209342" cy="46367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4AFC0-349E-4EDA-A565-9919B58C05F0}">
      <dsp:nvSpPr>
        <dsp:cNvPr id="0" name=""/>
        <dsp:cNvSpPr/>
      </dsp:nvSpPr>
      <dsp:spPr>
        <a:xfrm>
          <a:off x="1095788" y="1355483"/>
          <a:ext cx="1545570" cy="1236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权限系统账号</a:t>
          </a:r>
        </a:p>
      </dsp:txBody>
      <dsp:txXfrm>
        <a:off x="1132003" y="1391698"/>
        <a:ext cx="1473140" cy="1164026"/>
      </dsp:txXfrm>
    </dsp:sp>
    <dsp:sp modelId="{4B496090-6741-4542-9378-7C22ADA3F8DA}">
      <dsp:nvSpPr>
        <dsp:cNvPr id="0" name=""/>
        <dsp:cNvSpPr/>
      </dsp:nvSpPr>
      <dsp:spPr>
        <a:xfrm rot="14700000">
          <a:off x="2656690" y="934580"/>
          <a:ext cx="1209342" cy="46367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E11283-1237-4900-B131-F7EE4841C54E}">
      <dsp:nvSpPr>
        <dsp:cNvPr id="0" name=""/>
        <dsp:cNvSpPr/>
      </dsp:nvSpPr>
      <dsp:spPr>
        <a:xfrm>
          <a:off x="2233031" y="169"/>
          <a:ext cx="1545570" cy="1236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钉钉账号</a:t>
          </a:r>
        </a:p>
      </dsp:txBody>
      <dsp:txXfrm>
        <a:off x="2269246" y="36384"/>
        <a:ext cx="1473140" cy="1164026"/>
      </dsp:txXfrm>
    </dsp:sp>
    <dsp:sp modelId="{55D33568-DAF2-4A7F-B065-9BADC80390EB}">
      <dsp:nvSpPr>
        <dsp:cNvPr id="0" name=""/>
        <dsp:cNvSpPr/>
      </dsp:nvSpPr>
      <dsp:spPr>
        <a:xfrm rot="17700000">
          <a:off x="3914838" y="934580"/>
          <a:ext cx="1209342" cy="46367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049FEE-EF24-4A1D-8379-D04A664C346D}">
      <dsp:nvSpPr>
        <dsp:cNvPr id="0" name=""/>
        <dsp:cNvSpPr/>
      </dsp:nvSpPr>
      <dsp:spPr>
        <a:xfrm>
          <a:off x="4002269" y="169"/>
          <a:ext cx="1545570" cy="1236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ECIF</a:t>
          </a:r>
          <a:r>
            <a:rPr lang="zh-CN" altLang="en-US" sz="3400" kern="1200" dirty="0"/>
            <a:t>客户账号</a:t>
          </a:r>
        </a:p>
      </dsp:txBody>
      <dsp:txXfrm>
        <a:off x="4038484" y="36384"/>
        <a:ext cx="1473140" cy="1164026"/>
      </dsp:txXfrm>
    </dsp:sp>
    <dsp:sp modelId="{2F86C12D-ACDB-45DA-9F54-C880D2FD605F}">
      <dsp:nvSpPr>
        <dsp:cNvPr id="0" name=""/>
        <dsp:cNvSpPr/>
      </dsp:nvSpPr>
      <dsp:spPr>
        <a:xfrm rot="20700000">
          <a:off x="4723559" y="1898376"/>
          <a:ext cx="1209342" cy="46367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A2A9-64FD-49A3-9B3C-11A413AD1465}">
      <dsp:nvSpPr>
        <dsp:cNvPr id="0" name=""/>
        <dsp:cNvSpPr/>
      </dsp:nvSpPr>
      <dsp:spPr>
        <a:xfrm>
          <a:off x="5139513" y="1355483"/>
          <a:ext cx="1545570" cy="1236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***系统账号</a:t>
          </a:r>
        </a:p>
      </dsp:txBody>
      <dsp:txXfrm>
        <a:off x="5175728" y="1391698"/>
        <a:ext cx="1473140" cy="1164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B4539-F037-4ECF-B3E9-A60C5FD20BD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B8C05-7909-4D00-873D-4C38AB589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2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B8C05-7909-4D00-873D-4C38AB5895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9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B8C05-7909-4D00-873D-4C38AB58955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4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1.Token</a:t>
            </a:r>
            <a:r>
              <a:rPr lang="zh-CN" altLang="en-US" dirty="0"/>
              <a:t>存在</a:t>
            </a:r>
            <a:r>
              <a:rPr lang="en-US" altLang="zh-CN" dirty="0"/>
              <a:t>cookie</a:t>
            </a:r>
            <a:r>
              <a:rPr lang="zh-CN" altLang="en-US" dirty="0"/>
              <a:t>中并且后端无状态，在关闭浏览器后，重新打开，登录状态依然有效，是否需要加入</a:t>
            </a:r>
            <a:r>
              <a:rPr lang="en-US" altLang="zh-CN" dirty="0"/>
              <a:t>session</a:t>
            </a:r>
            <a:r>
              <a:rPr lang="zh-CN" altLang="en-US" dirty="0"/>
              <a:t>机制。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B8C05-7909-4D00-873D-4C38AB5895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3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用户主账号体系是考虑后期是否全局统一用户中心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B8C05-7909-4D00-873D-4C38AB5895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1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用户主账号体系是考虑后期是否全局统一用户中心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B8C05-7909-4D00-873D-4C38AB5895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24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B8C05-7909-4D00-873D-4C38AB5895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4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B8C05-7909-4D00-873D-4C38AB5895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229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需要前端支持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B8C05-7909-4D00-873D-4C38AB5895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6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587974"/>
            <a:ext cx="1511922" cy="441684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391889" y="771550"/>
            <a:ext cx="8350999" cy="85943"/>
            <a:chOff x="395288" y="1018899"/>
            <a:chExt cx="8350999" cy="45719"/>
          </a:xfrm>
        </p:grpSpPr>
        <p:sp>
          <p:nvSpPr>
            <p:cNvPr id="8" name="矩形 7"/>
            <p:cNvSpPr/>
            <p:nvPr/>
          </p:nvSpPr>
          <p:spPr>
            <a:xfrm>
              <a:off x="395288" y="1018899"/>
              <a:ext cx="1663700" cy="45719"/>
            </a:xfrm>
            <a:prstGeom prst="rect">
              <a:avLst/>
            </a:prstGeom>
            <a:solidFill>
              <a:srgbClr val="0F679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58988" y="1018899"/>
              <a:ext cx="1663700" cy="45719"/>
            </a:xfrm>
            <a:prstGeom prst="rect">
              <a:avLst/>
            </a:prstGeom>
            <a:solidFill>
              <a:srgbClr val="61B6D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722688" y="1018899"/>
              <a:ext cx="1663700" cy="45719"/>
            </a:xfrm>
            <a:prstGeom prst="rect">
              <a:avLst/>
            </a:prstGeom>
            <a:solidFill>
              <a:srgbClr val="DD5F4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6388" y="1018899"/>
              <a:ext cx="1663700" cy="45719"/>
            </a:xfrm>
            <a:prstGeom prst="rect">
              <a:avLst/>
            </a:prstGeom>
            <a:solidFill>
              <a:srgbClr val="0F679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050087" y="1018899"/>
              <a:ext cx="1696200" cy="45719"/>
            </a:xfrm>
            <a:prstGeom prst="rect">
              <a:avLst/>
            </a:prstGeom>
            <a:solidFill>
              <a:srgbClr val="61B6D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587974"/>
            <a:ext cx="1511922" cy="44168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74034" y="163214"/>
            <a:ext cx="1107953" cy="369312"/>
          </a:xfrm>
          <a:prstGeom prst="rect">
            <a:avLst/>
          </a:prstGeom>
          <a:noFill/>
        </p:spPr>
        <p:txBody>
          <a:bodyPr wrap="none" lIns="91419" tIns="45710" rIns="91419" bIns="45710" rtlCol="0">
            <a:spAutoFit/>
          </a:bodyPr>
          <a:lstStyle/>
          <a:p>
            <a:r>
              <a:rPr lang="zh-CN" altLang="en-US" sz="18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因信而美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410818" y="0"/>
            <a:ext cx="145774" cy="514915"/>
          </a:xfrm>
          <a:prstGeom prst="rect">
            <a:avLst/>
          </a:prstGeom>
          <a:solidFill>
            <a:srgbClr val="0F6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矩形 14"/>
          <p:cNvSpPr/>
          <p:nvPr userDrawn="1"/>
        </p:nvSpPr>
        <p:spPr>
          <a:xfrm>
            <a:off x="692426" y="0"/>
            <a:ext cx="145774" cy="347870"/>
          </a:xfrm>
          <a:prstGeom prst="rect">
            <a:avLst/>
          </a:prstGeom>
          <a:solidFill>
            <a:srgbClr val="61B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图片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44759" y="3137976"/>
            <a:ext cx="4051213" cy="200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5"/>
          <p:cNvSpPr txBox="1"/>
          <p:nvPr userDrawn="1"/>
        </p:nvSpPr>
        <p:spPr>
          <a:xfrm>
            <a:off x="3780882" y="4384400"/>
            <a:ext cx="139636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Adobe 宋体 Std L" pitchFamily="18" charset="-122"/>
              </a:rPr>
              <a:t>Transition Page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9" name="文本框 13"/>
          <p:cNvSpPr txBox="1"/>
          <p:nvPr userDrawn="1"/>
        </p:nvSpPr>
        <p:spPr>
          <a:xfrm>
            <a:off x="3780882" y="4012213"/>
            <a:ext cx="1396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/>
              </a:rPr>
              <a:t>过渡页</a:t>
            </a:r>
          </a:p>
        </p:txBody>
      </p:sp>
      <p:sp>
        <p:nvSpPr>
          <p:cNvPr id="10" name="椭圆 1"/>
          <p:cNvSpPr/>
          <p:nvPr userDrawn="1"/>
        </p:nvSpPr>
        <p:spPr>
          <a:xfrm>
            <a:off x="4163780" y="4802106"/>
            <a:ext cx="666723" cy="341394"/>
          </a:xfrm>
          <a:custGeom>
            <a:avLst/>
            <a:gdLst/>
            <a:ahLst/>
            <a:cxnLst/>
            <a:rect l="l" t="t" r="r" b="b"/>
            <a:pathLst>
              <a:path w="792088" h="404664"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lnTo>
                  <a:pt x="791219" y="404664"/>
                </a:lnTo>
                <a:lnTo>
                  <a:pt x="869" y="404664"/>
                </a:lnTo>
                <a:cubicBezTo>
                  <a:pt x="31" y="401809"/>
                  <a:pt x="0" y="398930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5"/>
          <p:cNvSpPr txBox="1"/>
          <p:nvPr userDrawn="1"/>
        </p:nvSpPr>
        <p:spPr>
          <a:xfrm>
            <a:off x="4179628" y="4844939"/>
            <a:ext cx="6508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12D403A-FF80-4E99-B956-40EE76369AFF}" type="slidenum">
              <a:rPr lang="zh-CN" altLang="en-US" sz="16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>
            <a:grpSpLocks/>
          </p:cNvGrpSpPr>
          <p:nvPr userDrawn="1"/>
        </p:nvGrpSpPr>
        <p:grpSpPr bwMode="auto">
          <a:xfrm>
            <a:off x="8403817" y="4774407"/>
            <a:ext cx="270132" cy="270272"/>
            <a:chOff x="11226607" y="6533712"/>
            <a:chExt cx="360000" cy="360000"/>
          </a:xfrm>
        </p:grpSpPr>
        <p:sp>
          <p:nvSpPr>
            <p:cNvPr id="3" name="椭圆 15"/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/>
            </a:p>
          </p:txBody>
        </p:sp>
        <p:sp>
          <p:nvSpPr>
            <p:cNvPr id="4" name="燕尾形 16">
              <a:hlinkClick r:id="" action="ppaction://hlinkshowjump?jump=previousslide"/>
            </p:cNvPr>
            <p:cNvSpPr/>
            <p:nvPr userDrawn="1"/>
          </p:nvSpPr>
          <p:spPr>
            <a:xfrm flipH="1">
              <a:off x="11320176" y="6627281"/>
              <a:ext cx="172863" cy="172863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>
                <a:solidFill>
                  <a:schemeClr val="tx1"/>
                </a:solidFill>
              </a:endParaRPr>
            </a:p>
          </p:txBody>
        </p:sp>
      </p:grpSp>
      <p:sp>
        <p:nvSpPr>
          <p:cNvPr id="5" name="矩形 6"/>
          <p:cNvSpPr/>
          <p:nvPr userDrawn="1"/>
        </p:nvSpPr>
        <p:spPr>
          <a:xfrm>
            <a:off x="0" y="250031"/>
            <a:ext cx="9144000" cy="323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6" name="矩形 8"/>
          <p:cNvSpPr/>
          <p:nvPr userDrawn="1"/>
        </p:nvSpPr>
        <p:spPr>
          <a:xfrm>
            <a:off x="4680291" y="250031"/>
            <a:ext cx="917494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49" dirty="0">
                <a:latin typeface="微软雅黑" pitchFamily="34" charset="-122"/>
                <a:ea typeface="微软雅黑" pitchFamily="34" charset="-122"/>
              </a:rPr>
              <a:t>图形绘制</a:t>
            </a:r>
          </a:p>
        </p:txBody>
      </p:sp>
      <p:sp>
        <p:nvSpPr>
          <p:cNvPr id="7" name="矩形 11"/>
          <p:cNvSpPr/>
          <p:nvPr userDrawn="1"/>
        </p:nvSpPr>
        <p:spPr>
          <a:xfrm>
            <a:off x="5615635" y="250031"/>
            <a:ext cx="917494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49" dirty="0">
                <a:latin typeface="微软雅黑" pitchFamily="34" charset="-122"/>
                <a:ea typeface="微软雅黑" pitchFamily="34" charset="-122"/>
              </a:rPr>
              <a:t>图片处理</a:t>
            </a:r>
          </a:p>
        </p:txBody>
      </p:sp>
      <p:sp>
        <p:nvSpPr>
          <p:cNvPr id="8" name="矩形 12"/>
          <p:cNvSpPr/>
          <p:nvPr userDrawn="1"/>
        </p:nvSpPr>
        <p:spPr>
          <a:xfrm>
            <a:off x="6550979" y="250031"/>
            <a:ext cx="917494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49" dirty="0">
                <a:latin typeface="微软雅黑" pitchFamily="34" charset="-122"/>
                <a:ea typeface="微软雅黑" pitchFamily="34" charset="-122"/>
              </a:rPr>
              <a:t>图表设计</a:t>
            </a:r>
          </a:p>
        </p:txBody>
      </p:sp>
      <p:sp>
        <p:nvSpPr>
          <p:cNvPr id="9" name="矩形 13"/>
          <p:cNvSpPr/>
          <p:nvPr userDrawn="1"/>
        </p:nvSpPr>
        <p:spPr>
          <a:xfrm>
            <a:off x="7486323" y="250031"/>
            <a:ext cx="917494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49" dirty="0">
                <a:latin typeface="微软雅黑" pitchFamily="34" charset="-122"/>
                <a:ea typeface="微软雅黑" pitchFamily="34" charset="-122"/>
              </a:rPr>
              <a:t>典型案例</a:t>
            </a:r>
          </a:p>
        </p:txBody>
      </p:sp>
      <p:sp>
        <p:nvSpPr>
          <p:cNvPr id="10" name="矩形 1"/>
          <p:cNvSpPr/>
          <p:nvPr userDrawn="1"/>
        </p:nvSpPr>
        <p:spPr>
          <a:xfrm>
            <a:off x="0" y="573881"/>
            <a:ext cx="9144000" cy="53579"/>
          </a:xfrm>
          <a:prstGeom prst="rect">
            <a:avLst/>
          </a:prstGeom>
          <a:solidFill>
            <a:srgbClr val="61B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11" name="椭圆 19"/>
          <p:cNvSpPr/>
          <p:nvPr userDrawn="1"/>
        </p:nvSpPr>
        <p:spPr>
          <a:xfrm>
            <a:off x="201112" y="279798"/>
            <a:ext cx="268941" cy="269081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5"/>
          <p:cNvSpPr txBox="1"/>
          <p:nvPr userDrawn="1"/>
        </p:nvSpPr>
        <p:spPr>
          <a:xfrm>
            <a:off x="91631" y="286942"/>
            <a:ext cx="487902" cy="2768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42474DF-859F-42B7-9762-6868F791D1CC}" type="slidenum">
              <a:rPr lang="zh-CN" altLang="en-US" sz="1199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sz="1199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grpSp>
        <p:nvGrpSpPr>
          <p:cNvPr id="13" name="组合 4"/>
          <p:cNvGrpSpPr>
            <a:grpSpLocks/>
          </p:cNvGrpSpPr>
          <p:nvPr userDrawn="1"/>
        </p:nvGrpSpPr>
        <p:grpSpPr bwMode="auto">
          <a:xfrm>
            <a:off x="8782239" y="4774407"/>
            <a:ext cx="270132" cy="270272"/>
            <a:chOff x="11103607" y="6381312"/>
            <a:chExt cx="360000" cy="360000"/>
          </a:xfrm>
        </p:grpSpPr>
        <p:sp>
          <p:nvSpPr>
            <p:cNvPr id="14" name="椭圆 2"/>
            <p:cNvSpPr/>
            <p:nvPr userDrawn="1"/>
          </p:nvSpPr>
          <p:spPr>
            <a:xfrm>
              <a:off x="11103607" y="63813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/>
            </a:p>
          </p:txBody>
        </p:sp>
        <p:sp>
          <p:nvSpPr>
            <p:cNvPr id="15" name="燕尾形 3">
              <a:hlinkClick r:id="" action="ppaction://hlinkshowjump?jump=nextslide"/>
            </p:cNvPr>
            <p:cNvSpPr/>
            <p:nvPr userDrawn="1"/>
          </p:nvSpPr>
          <p:spPr>
            <a:xfrm>
              <a:off x="11197176" y="6474881"/>
              <a:ext cx="172863" cy="172863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>
                <a:solidFill>
                  <a:schemeClr val="tx1"/>
                </a:solidFill>
              </a:endParaRPr>
            </a:p>
          </p:txBody>
        </p:sp>
      </p:grpSp>
      <p:sp>
        <p:nvSpPr>
          <p:cNvPr id="16" name="矩形 3"/>
          <p:cNvSpPr/>
          <p:nvPr userDrawn="1"/>
        </p:nvSpPr>
        <p:spPr>
          <a:xfrm>
            <a:off x="4680291" y="250031"/>
            <a:ext cx="917494" cy="323850"/>
          </a:xfrm>
          <a:prstGeom prst="rect">
            <a:avLst/>
          </a:prstGeom>
          <a:solidFill>
            <a:srgbClr val="F3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4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图形绘制</a:t>
            </a:r>
          </a:p>
        </p:txBody>
      </p:sp>
    </p:spTree>
    <p:extLst>
      <p:ext uri="{BB962C8B-B14F-4D97-AF65-F5344CB8AC3E}">
        <p14:creationId xmlns:p14="http://schemas.microsoft.com/office/powerpoint/2010/main" val="33229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587974"/>
            <a:ext cx="1511922" cy="44168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74034" y="163214"/>
            <a:ext cx="1107953" cy="369312"/>
          </a:xfrm>
          <a:prstGeom prst="rect">
            <a:avLst/>
          </a:prstGeom>
          <a:noFill/>
        </p:spPr>
        <p:txBody>
          <a:bodyPr wrap="none" lIns="91419" tIns="45710" rIns="91419" bIns="45710" rtlCol="0">
            <a:spAutoFit/>
          </a:bodyPr>
          <a:lstStyle/>
          <a:p>
            <a:r>
              <a:rPr lang="zh-CN" altLang="en-US" sz="18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因信而美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410818" y="0"/>
            <a:ext cx="145774" cy="514915"/>
          </a:xfrm>
          <a:prstGeom prst="rect">
            <a:avLst/>
          </a:prstGeom>
          <a:solidFill>
            <a:srgbClr val="0F6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矩形 14"/>
          <p:cNvSpPr/>
          <p:nvPr userDrawn="1"/>
        </p:nvSpPr>
        <p:spPr>
          <a:xfrm>
            <a:off x="692426" y="0"/>
            <a:ext cx="145774" cy="347870"/>
          </a:xfrm>
          <a:prstGeom prst="rect">
            <a:avLst/>
          </a:prstGeom>
          <a:solidFill>
            <a:srgbClr val="61B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30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587974"/>
            <a:ext cx="1511922" cy="4416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bg1"/>
            </a:gs>
            <a:gs pos="100000">
              <a:srgbClr val="F0F0F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6" r:id="rId4"/>
    <p:sldLayoutId id="2147483651" r:id="rId5"/>
    <p:sldLayoutId id="214748365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5936248" y="771525"/>
            <a:ext cx="1474419" cy="1474228"/>
          </a:xfrm>
          <a:prstGeom prst="ellipse">
            <a:avLst/>
          </a:prstGeom>
          <a:solidFill>
            <a:srgbClr val="0F679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11656" y="555526"/>
            <a:ext cx="4002227" cy="4039862"/>
          </a:xfrm>
          <a:prstGeom prst="ellipse">
            <a:avLst/>
          </a:prstGeom>
          <a:solidFill>
            <a:srgbClr val="61B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just"/>
            <a:endParaRPr lang="zh-CN" altLang="en-US">
              <a:solidFill>
                <a:srgbClr val="79ACC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42499" y="2084480"/>
            <a:ext cx="2319866" cy="949164"/>
            <a:chOff x="4689708" y="3029627"/>
            <a:chExt cx="3092751" cy="126555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228101" y="3727254"/>
              <a:ext cx="2015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726247" y="3884811"/>
              <a:ext cx="3047233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2017.07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689708" y="3029627"/>
              <a:ext cx="3092751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240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</a:t>
              </a:r>
              <a:r>
                <a:rPr lang="en-US" altLang="zh-CN" sz="240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&amp;SSO</a:t>
              </a:r>
              <a:r>
                <a:rPr lang="zh-CN" altLang="en-US" sz="240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二期</a:t>
              </a:r>
              <a:endParaRPr lang="en-US" altLang="zh-CN" sz="24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2241528" y="3350348"/>
            <a:ext cx="1182473" cy="1182320"/>
          </a:xfrm>
          <a:prstGeom prst="ellipse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71400" y="3065270"/>
            <a:ext cx="740256" cy="740159"/>
          </a:xfrm>
          <a:prstGeom prst="ellipse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24464" y="3521236"/>
            <a:ext cx="432000" cy="432000"/>
          </a:xfrm>
          <a:prstGeom prst="ellipse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69"/>
          <p:cNvSpPr txBox="1"/>
          <p:nvPr/>
        </p:nvSpPr>
        <p:spPr>
          <a:xfrm>
            <a:off x="323528" y="325855"/>
            <a:ext cx="761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97C271-D197-4789-8FC8-7B14BCEBBF0A}"/>
              </a:ext>
            </a:extLst>
          </p:cNvPr>
          <p:cNvSpPr/>
          <p:nvPr/>
        </p:nvSpPr>
        <p:spPr>
          <a:xfrm>
            <a:off x="323528" y="855177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 </a:t>
            </a:r>
            <a:r>
              <a:rPr lang="zh-CN" altLang="en-US" dirty="0"/>
              <a:t>统一规范内部体系中各应用系统的用户权限信息，实现各应用系统间的单点登录，为各应用系统提供统一账号、统一认证、统一授权、统一审计管理。同时实现，与第三方账号（如钉钉）互通，实现与外部客户（</a:t>
            </a:r>
            <a:r>
              <a:rPr lang="en-US" altLang="zh-CN" dirty="0" err="1"/>
              <a:t>ecif</a:t>
            </a:r>
            <a:r>
              <a:rPr lang="zh-CN" altLang="en-US" dirty="0"/>
              <a:t>）互通。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142CD895-4DC2-4E37-81BF-3D1603EC2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9066825"/>
              </p:ext>
            </p:extLst>
          </p:nvPr>
        </p:nvGraphicFramePr>
        <p:xfrm>
          <a:off x="1576759" y="1809284"/>
          <a:ext cx="5112568" cy="3247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30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69"/>
          <p:cNvSpPr txBox="1"/>
          <p:nvPr/>
        </p:nvSpPr>
        <p:spPr>
          <a:xfrm>
            <a:off x="391528" y="411510"/>
            <a:ext cx="761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单点登录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A2872C-4D4F-4F92-95BB-A7B035D3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40" y="967498"/>
            <a:ext cx="6124657" cy="36724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6A56F1-576C-4576-86DE-FFF5A45C4E54}"/>
              </a:ext>
            </a:extLst>
          </p:cNvPr>
          <p:cNvSpPr txBox="1"/>
          <p:nvPr/>
        </p:nvSpPr>
        <p:spPr>
          <a:xfrm>
            <a:off x="6517697" y="882878"/>
            <a:ext cx="224894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、用户访问应用系统；</a:t>
            </a:r>
            <a:endParaRPr lang="en-US" altLang="zh-CN" sz="1200" dirty="0"/>
          </a:p>
          <a:p>
            <a:pPr>
              <a:lnSpc>
                <a:spcPts val="24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、应用系统未检测到认证标识，将请求重定向至认证系统；</a:t>
            </a:r>
            <a:endParaRPr lang="en-US" altLang="zh-CN" sz="1200" dirty="0"/>
          </a:p>
          <a:p>
            <a:pPr>
              <a:lnSpc>
                <a:spcPts val="24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、用户进行登录认证；</a:t>
            </a:r>
            <a:endParaRPr lang="en-US" altLang="zh-CN" sz="1200" dirty="0"/>
          </a:p>
          <a:p>
            <a:pPr>
              <a:lnSpc>
                <a:spcPts val="24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、认证成功后，认证系统返回</a:t>
            </a:r>
            <a:r>
              <a:rPr lang="en-US" altLang="zh-CN" sz="1200" dirty="0"/>
              <a:t>TGC</a:t>
            </a:r>
            <a:r>
              <a:rPr lang="zh-CN" altLang="en-US" sz="1200" dirty="0"/>
              <a:t>并重定向至应用系统；</a:t>
            </a:r>
            <a:endParaRPr lang="en-US" altLang="zh-CN" sz="1200" dirty="0"/>
          </a:p>
          <a:p>
            <a:pPr>
              <a:lnSpc>
                <a:spcPts val="24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、应用系统向认证系统发起</a:t>
            </a:r>
            <a:r>
              <a:rPr lang="en-US" altLang="zh-CN" sz="1200" dirty="0"/>
              <a:t>TGC</a:t>
            </a:r>
            <a:r>
              <a:rPr lang="zh-CN" altLang="en-US" sz="1200" dirty="0"/>
              <a:t>验证请求；</a:t>
            </a:r>
          </a:p>
          <a:p>
            <a:pPr>
              <a:lnSpc>
                <a:spcPts val="24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、认证系统校验</a:t>
            </a:r>
            <a:r>
              <a:rPr lang="en-US" altLang="zh-CN" sz="1200" dirty="0"/>
              <a:t>TGC</a:t>
            </a:r>
            <a:r>
              <a:rPr lang="zh-CN" altLang="en-US" sz="1200" dirty="0"/>
              <a:t>成功后返回用户登录名；</a:t>
            </a:r>
            <a:endParaRPr lang="en-US" altLang="zh-CN" sz="1200" dirty="0"/>
          </a:p>
          <a:p>
            <a:pPr>
              <a:lnSpc>
                <a:spcPts val="2400"/>
              </a:lnSpc>
            </a:pPr>
            <a:r>
              <a:rPr lang="en-US" altLang="zh-CN" sz="1200" dirty="0"/>
              <a:t>7</a:t>
            </a:r>
            <a:r>
              <a:rPr lang="zh-CN" altLang="en-US" sz="1200" dirty="0"/>
              <a:t>、应用系统根据返回的用户登录名构建</a:t>
            </a:r>
            <a:r>
              <a:rPr lang="en-US" altLang="zh-CN" sz="1200" dirty="0"/>
              <a:t>token</a:t>
            </a:r>
            <a:r>
              <a:rPr lang="zh-CN" altLang="en-US" sz="1200" dirty="0"/>
              <a:t>并返回用户访问内容。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463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69"/>
          <p:cNvSpPr txBox="1"/>
          <p:nvPr/>
        </p:nvSpPr>
        <p:spPr>
          <a:xfrm>
            <a:off x="391528" y="411510"/>
            <a:ext cx="761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统一认证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ED5C98-DFB9-49C6-B826-76FDE9314F5D}"/>
              </a:ext>
            </a:extLst>
          </p:cNvPr>
          <p:cNvSpPr/>
          <p:nvPr/>
        </p:nvSpPr>
        <p:spPr>
          <a:xfrm>
            <a:off x="391528" y="98757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dirty="0"/>
              <a:t>用户账号管理</a:t>
            </a:r>
            <a:endParaRPr lang="en-US" altLang="zh-CN" dirty="0"/>
          </a:p>
        </p:txBody>
      </p:sp>
      <p:graphicFrame>
        <p:nvGraphicFramePr>
          <p:cNvPr id="5" name="内容占位符 7">
            <a:extLst>
              <a:ext uri="{FF2B5EF4-FFF2-40B4-BE49-F238E27FC236}">
                <a16:creationId xmlns:a16="http://schemas.microsoft.com/office/drawing/2014/main" id="{06CBAC46-397E-4F3E-9DAE-D2397F624D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597713"/>
              </p:ext>
            </p:extLst>
          </p:nvPr>
        </p:nvGraphicFramePr>
        <p:xfrm>
          <a:off x="391528" y="1356906"/>
          <a:ext cx="7780872" cy="332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02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69"/>
          <p:cNvSpPr txBox="1"/>
          <p:nvPr/>
        </p:nvSpPr>
        <p:spPr>
          <a:xfrm>
            <a:off x="391528" y="411510"/>
            <a:ext cx="761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统一认证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ED5C98-DFB9-49C6-B826-76FDE9314F5D}"/>
              </a:ext>
            </a:extLst>
          </p:cNvPr>
          <p:cNvSpPr/>
          <p:nvPr/>
        </p:nvSpPr>
        <p:spPr>
          <a:xfrm>
            <a:off x="391528" y="987574"/>
            <a:ext cx="554671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dirty="0"/>
              <a:t>统一门户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通过统一门户集成各业务系统，实现个人工作台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E6BC8D-5A6D-480B-AEAD-A912BC91E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4501"/>
            <a:ext cx="5976664" cy="322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0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69"/>
          <p:cNvSpPr txBox="1"/>
          <p:nvPr/>
        </p:nvSpPr>
        <p:spPr>
          <a:xfrm>
            <a:off x="391528" y="411510"/>
            <a:ext cx="761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统一授权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1528" y="987574"/>
            <a:ext cx="82638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/>
              <a:t>权限模型</a:t>
            </a:r>
            <a:endParaRPr lang="en-US" altLang="zh-CN" sz="2000" dirty="0"/>
          </a:p>
          <a:p>
            <a:r>
              <a:rPr lang="en-US" altLang="zh-CN" dirty="0"/>
              <a:t>        </a:t>
            </a:r>
            <a:r>
              <a:rPr lang="zh-CN" altLang="en-US" dirty="0"/>
              <a:t>授权分</a:t>
            </a:r>
            <a:r>
              <a:rPr lang="en-US" altLang="zh-CN" dirty="0"/>
              <a:t>3</a:t>
            </a:r>
            <a:r>
              <a:rPr lang="zh-CN" altLang="en-US" dirty="0"/>
              <a:t>个级别：账号级（应用级）、角色级、菜单</a:t>
            </a:r>
            <a:r>
              <a:rPr lang="en-US" altLang="zh-CN" dirty="0"/>
              <a:t>&amp;</a:t>
            </a:r>
            <a:r>
              <a:rPr lang="zh-CN" altLang="en-US" dirty="0"/>
              <a:t>资源级。</a:t>
            </a:r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B3FA46D-3CA1-4C8E-9344-A827E74CED00}"/>
              </a:ext>
            </a:extLst>
          </p:cNvPr>
          <p:cNvGrpSpPr/>
          <p:nvPr/>
        </p:nvGrpSpPr>
        <p:grpSpPr>
          <a:xfrm>
            <a:off x="749126" y="1707654"/>
            <a:ext cx="2009774" cy="692610"/>
            <a:chOff x="2208" y="237352"/>
            <a:chExt cx="2153265" cy="86130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DF4ED28-2113-439C-8C7C-12A347AD44BD}"/>
                </a:ext>
              </a:extLst>
            </p:cNvPr>
            <p:cNvSpPr/>
            <p:nvPr/>
          </p:nvSpPr>
          <p:spPr>
            <a:xfrm>
              <a:off x="2208" y="237352"/>
              <a:ext cx="2153265" cy="861306"/>
            </a:xfrm>
            <a:prstGeom prst="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E7A3357-317B-4AB3-BEDF-5E89122131F5}"/>
                </a:ext>
              </a:extLst>
            </p:cNvPr>
            <p:cNvSpPr txBox="1"/>
            <p:nvPr/>
          </p:nvSpPr>
          <p:spPr>
            <a:xfrm>
              <a:off x="2208" y="237352"/>
              <a:ext cx="2153265" cy="861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/>
                <a:t>账号级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BAB0E47-F026-4B84-8588-70D1ACE84436}"/>
              </a:ext>
            </a:extLst>
          </p:cNvPr>
          <p:cNvGrpSpPr/>
          <p:nvPr/>
        </p:nvGrpSpPr>
        <p:grpSpPr>
          <a:xfrm>
            <a:off x="749126" y="2571750"/>
            <a:ext cx="2009774" cy="2371768"/>
            <a:chOff x="2208" y="1098658"/>
            <a:chExt cx="2153265" cy="294944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4739A88-E1FF-47C6-BBAC-032D06DBD355}"/>
                </a:ext>
              </a:extLst>
            </p:cNvPr>
            <p:cNvSpPr/>
            <p:nvPr/>
          </p:nvSpPr>
          <p:spPr>
            <a:xfrm>
              <a:off x="2208" y="1098658"/>
              <a:ext cx="2153265" cy="2944012"/>
            </a:xfrm>
            <a:prstGeom prst="rect">
              <a:avLst/>
            </a:pr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FCC0311-95AA-446E-9C1A-A504EBD2A477}"/>
                </a:ext>
              </a:extLst>
            </p:cNvPr>
            <p:cNvSpPr txBox="1"/>
            <p:nvPr/>
          </p:nvSpPr>
          <p:spPr>
            <a:xfrm>
              <a:off x="2208" y="1104093"/>
              <a:ext cx="2153265" cy="29440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/>
                <a:t>标识用户能否访问目标应用系统。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1EE838-40E3-4A69-9397-C278CAB22A3C}"/>
              </a:ext>
            </a:extLst>
          </p:cNvPr>
          <p:cNvGrpSpPr/>
          <p:nvPr/>
        </p:nvGrpSpPr>
        <p:grpSpPr>
          <a:xfrm>
            <a:off x="3203849" y="1707654"/>
            <a:ext cx="2009774" cy="692610"/>
            <a:chOff x="2456931" y="237352"/>
            <a:chExt cx="2153265" cy="86130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69E3DD-AEAC-4035-ADF8-E3EA8A5C6B9F}"/>
                </a:ext>
              </a:extLst>
            </p:cNvPr>
            <p:cNvSpPr/>
            <p:nvPr/>
          </p:nvSpPr>
          <p:spPr>
            <a:xfrm>
              <a:off x="2456931" y="237352"/>
              <a:ext cx="2153265" cy="861306"/>
            </a:xfrm>
            <a:prstGeom prst="rect">
              <a:avLst/>
            </a:prstGeom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4A8C388-84E7-40F5-934B-A93E45736E2A}"/>
                </a:ext>
              </a:extLst>
            </p:cNvPr>
            <p:cNvSpPr txBox="1"/>
            <p:nvPr/>
          </p:nvSpPr>
          <p:spPr>
            <a:xfrm>
              <a:off x="2456931" y="237352"/>
              <a:ext cx="2153265" cy="861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/>
                <a:t>角色级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251F094-21D6-4994-9615-9BC996C44FCB}"/>
              </a:ext>
            </a:extLst>
          </p:cNvPr>
          <p:cNvGrpSpPr/>
          <p:nvPr/>
        </p:nvGrpSpPr>
        <p:grpSpPr>
          <a:xfrm>
            <a:off x="3203849" y="2571750"/>
            <a:ext cx="2009774" cy="2383439"/>
            <a:chOff x="2456931" y="1098658"/>
            <a:chExt cx="2153265" cy="296396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5D62BEC-3AF7-4091-AB1D-2D71C3832275}"/>
                </a:ext>
              </a:extLst>
            </p:cNvPr>
            <p:cNvSpPr/>
            <p:nvPr/>
          </p:nvSpPr>
          <p:spPr>
            <a:xfrm>
              <a:off x="2456931" y="1098658"/>
              <a:ext cx="2153265" cy="2944012"/>
            </a:xfrm>
            <a:prstGeom prst="rect">
              <a:avLst/>
            </a:pr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325871B-84F8-4076-9AE1-C92F8F57888A}"/>
                </a:ext>
              </a:extLst>
            </p:cNvPr>
            <p:cNvSpPr txBox="1"/>
            <p:nvPr/>
          </p:nvSpPr>
          <p:spPr>
            <a:xfrm>
              <a:off x="2456931" y="1118607"/>
              <a:ext cx="2153265" cy="29440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/>
                <a:t>标识用户在目标应用系统内拥有的角色。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980460-E436-4900-B4C0-B2D53091B7E5}"/>
              </a:ext>
            </a:extLst>
          </p:cNvPr>
          <p:cNvGrpSpPr/>
          <p:nvPr/>
        </p:nvGrpSpPr>
        <p:grpSpPr>
          <a:xfrm>
            <a:off x="5658571" y="1707654"/>
            <a:ext cx="2009774" cy="700336"/>
            <a:chOff x="4911653" y="237352"/>
            <a:chExt cx="2153265" cy="87091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96D344A-BDE4-411C-BC68-F67DC75392CA}"/>
                </a:ext>
              </a:extLst>
            </p:cNvPr>
            <p:cNvSpPr/>
            <p:nvPr/>
          </p:nvSpPr>
          <p:spPr>
            <a:xfrm>
              <a:off x="4911653" y="237352"/>
              <a:ext cx="2153265" cy="861306"/>
            </a:xfrm>
            <a:prstGeom prst="rect">
              <a:avLst/>
            </a:pr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E4917F1-4FA2-43E2-AF56-9724AD59C114}"/>
                </a:ext>
              </a:extLst>
            </p:cNvPr>
            <p:cNvSpPr txBox="1"/>
            <p:nvPr/>
          </p:nvSpPr>
          <p:spPr>
            <a:xfrm>
              <a:off x="4911653" y="246960"/>
              <a:ext cx="2153265" cy="861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/>
                <a:t>权限级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CA87FE-CD47-4DE9-9A8B-4BC3209014C0}"/>
              </a:ext>
            </a:extLst>
          </p:cNvPr>
          <p:cNvGrpSpPr/>
          <p:nvPr/>
        </p:nvGrpSpPr>
        <p:grpSpPr>
          <a:xfrm>
            <a:off x="5658571" y="2571750"/>
            <a:ext cx="2009774" cy="2383439"/>
            <a:chOff x="4911653" y="1098658"/>
            <a:chExt cx="2153265" cy="296396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2403115-BBBF-42E7-9C29-084EF69AC4FE}"/>
                </a:ext>
              </a:extLst>
            </p:cNvPr>
            <p:cNvSpPr/>
            <p:nvPr/>
          </p:nvSpPr>
          <p:spPr>
            <a:xfrm>
              <a:off x="4911653" y="1098658"/>
              <a:ext cx="2153265" cy="2944012"/>
            </a:xfrm>
            <a:prstGeom prst="rect">
              <a:avLst/>
            </a:prstGeom>
          </p:spPr>
          <p:style>
            <a:ln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23BD7B4-F639-43C1-AD41-7A5CB6970CFF}"/>
                </a:ext>
              </a:extLst>
            </p:cNvPr>
            <p:cNvSpPr txBox="1"/>
            <p:nvPr/>
          </p:nvSpPr>
          <p:spPr>
            <a:xfrm>
              <a:off x="4911653" y="1118608"/>
              <a:ext cx="2153265" cy="29440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kern="1200" dirty="0"/>
                <a:t>标识用户能否访问目标应用系统内的功能、菜单等资源，权限级授权通过角色来实现。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60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69"/>
          <p:cNvSpPr txBox="1"/>
          <p:nvPr/>
        </p:nvSpPr>
        <p:spPr>
          <a:xfrm>
            <a:off x="391528" y="411510"/>
            <a:ext cx="761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统一访问记录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62B001-8DB9-4B95-AD9C-C38A6D20DCAE}"/>
              </a:ext>
            </a:extLst>
          </p:cNvPr>
          <p:cNvSpPr/>
          <p:nvPr/>
        </p:nvSpPr>
        <p:spPr>
          <a:xfrm>
            <a:off x="391528" y="915566"/>
            <a:ext cx="4729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记录用户行为</a:t>
            </a:r>
            <a:endParaRPr lang="en-US" altLang="zh-CN" dirty="0"/>
          </a:p>
          <a:p>
            <a:r>
              <a:rPr lang="en-US" altLang="zh-CN" dirty="0"/>
              <a:t>   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异步记录用户访问行为，为后续审计做基础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963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69"/>
          <p:cNvSpPr txBox="1"/>
          <p:nvPr/>
        </p:nvSpPr>
        <p:spPr>
          <a:xfrm>
            <a:off x="391528" y="411510"/>
            <a:ext cx="761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62B001-8DB9-4B95-AD9C-C38A6D20DCAE}"/>
              </a:ext>
            </a:extLst>
          </p:cNvPr>
          <p:cNvSpPr/>
          <p:nvPr/>
        </p:nvSpPr>
        <p:spPr>
          <a:xfrm>
            <a:off x="391528" y="915566"/>
            <a:ext cx="8273803" cy="272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权限系统模型改造，支持三种级别权限管理接入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与其他业务系统用户打通（钉钉、</a:t>
            </a:r>
            <a:r>
              <a:rPr lang="en-US" altLang="zh-CN" dirty="0" err="1"/>
              <a:t>ecif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开发支持</a:t>
            </a:r>
            <a:r>
              <a:rPr lang="en-US" altLang="zh-CN" dirty="0"/>
              <a:t>SOFA REST</a:t>
            </a:r>
            <a:r>
              <a:rPr lang="zh-CN" altLang="en-US" dirty="0"/>
              <a:t>、</a:t>
            </a:r>
            <a:r>
              <a:rPr lang="en-US" altLang="zh-CN" dirty="0" err="1"/>
              <a:t>SpringMVC</a:t>
            </a:r>
            <a:r>
              <a:rPr lang="zh-CN" altLang="en-US" dirty="0"/>
              <a:t>等权限接入统一中间件（包括：各系统接入）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CAS SERVER</a:t>
            </a:r>
            <a:r>
              <a:rPr lang="zh-CN" altLang="en-US" dirty="0"/>
              <a:t>集群化、支持多种认证方式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原有系统历史问题修复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756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5911804" y="1116293"/>
            <a:ext cx="285299" cy="295275"/>
          </a:xfrm>
          <a:prstGeom prst="ellipse">
            <a:avLst/>
          </a:prstGeom>
          <a:solidFill>
            <a:srgbClr val="44C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1043608" y="2571749"/>
            <a:ext cx="418131" cy="432197"/>
          </a:xfrm>
          <a:prstGeom prst="ellipse">
            <a:avLst/>
          </a:prstGeom>
          <a:solidFill>
            <a:srgbClr val="18474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379923" y="1411376"/>
            <a:ext cx="2664296" cy="2664296"/>
          </a:xfrm>
          <a:prstGeom prst="ellipse">
            <a:avLst/>
          </a:prstGeom>
          <a:solidFill>
            <a:srgbClr val="61B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1330640" y="3521083"/>
            <a:ext cx="262198" cy="269081"/>
          </a:xfrm>
          <a:prstGeom prst="ellips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801238" y="1099544"/>
            <a:ext cx="2664296" cy="2664296"/>
          </a:xfrm>
          <a:prstGeom prst="ellipse">
            <a:avLst/>
          </a:prstGeom>
          <a:solidFill>
            <a:srgbClr val="DD5F4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5"/>
            </p:custDataLst>
          </p:nvPr>
        </p:nvSpPr>
        <p:spPr>
          <a:xfrm>
            <a:off x="5198716" y="1571625"/>
            <a:ext cx="533637" cy="550069"/>
          </a:xfrm>
          <a:prstGeom prst="ellipse">
            <a:avLst/>
          </a:prstGeom>
          <a:solidFill>
            <a:srgbClr val="F381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80112" y="2514258"/>
            <a:ext cx="1992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en-US" altLang="zh-CN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欢迎指正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650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16"/>
  <p:tag name="MH_SECTIONID" val="317,318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3000522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3000522"/>
  <p:tag name="MH_LIBRARY" val="GRAPHIC"/>
  <p:tag name="MH_ORDER" val="Oval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3000522"/>
  <p:tag name="MH_LIBRARY" val="GRAPHIC"/>
  <p:tag name="MH_ORDER" val="Oval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3000522"/>
  <p:tag name="MH_LIBRARY" val="GRAPHIC"/>
  <p:tag name="MH_ORDER" val="Oval 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3000522"/>
  <p:tag name="MH_LIBRARY" val="GRAPHIC"/>
  <p:tag name="MH_ORDER" val="Oval 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32551</TotalTime>
  <Words>433</Words>
  <Application>Microsoft Office PowerPoint</Application>
  <PresentationFormat>全屏显示(16:9)</PresentationFormat>
  <Paragraphs>62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Adobe 宋体 Std L</vt:lpstr>
      <vt:lpstr>Arial Unicode MS</vt:lpstr>
      <vt:lpstr>华文细黑</vt:lpstr>
      <vt:lpstr>宋体</vt:lpstr>
      <vt:lpstr>微软雅黑</vt:lpstr>
      <vt:lpstr>Agency FB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BLEU</dc:creator>
  <cp:lastModifiedBy>信美人寿相互保险社</cp:lastModifiedBy>
  <cp:revision>657</cp:revision>
  <dcterms:created xsi:type="dcterms:W3CDTF">2016-08-25T01:11:00Z</dcterms:created>
  <dcterms:modified xsi:type="dcterms:W3CDTF">2017-07-27T08:42:12Z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