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58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086D-24AD-6C43-A9BF-953E0E4C0712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887F-0530-E34D-976B-86A3BB3F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11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086D-24AD-6C43-A9BF-953E0E4C0712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887F-0530-E34D-976B-86A3BB3F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086D-24AD-6C43-A9BF-953E0E4C0712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887F-0530-E34D-976B-86A3BB3F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9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086D-24AD-6C43-A9BF-953E0E4C0712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887F-0530-E34D-976B-86A3BB3F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84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086D-24AD-6C43-A9BF-953E0E4C0712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887F-0530-E34D-976B-86A3BB3F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11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086D-24AD-6C43-A9BF-953E0E4C0712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887F-0530-E34D-976B-86A3BB3F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9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086D-24AD-6C43-A9BF-953E0E4C0712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887F-0530-E34D-976B-86A3BB3F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086D-24AD-6C43-A9BF-953E0E4C0712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887F-0530-E34D-976B-86A3BB3F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61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086D-24AD-6C43-A9BF-953E0E4C0712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887F-0530-E34D-976B-86A3BB3F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59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086D-24AD-6C43-A9BF-953E0E4C0712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887F-0530-E34D-976B-86A3BB3F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00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086D-24AD-6C43-A9BF-953E0E4C0712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887F-0530-E34D-976B-86A3BB3F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47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086D-24AD-6C43-A9BF-953E0E4C0712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887F-0530-E34D-976B-86A3BB3F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9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antomj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pyspider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曾胜</a:t>
            </a:r>
          </a:p>
          <a:p>
            <a:r>
              <a:rPr kumimoji="1" lang="en-US" altLang="zh-CN" dirty="0" smtClean="0"/>
              <a:t>2016-10-14</a:t>
            </a:r>
            <a:r>
              <a:rPr kumimoji="1" lang="zh-CN" altLang="en-US" dirty="0" smtClean="0"/>
              <a:t> 星期</a:t>
            </a:r>
            <a:r>
              <a:rPr kumimoji="1" lang="zh-CN" altLang="en-US" dirty="0" smtClean="0"/>
              <a:t>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4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zh-CN" b="1" dirty="0" err="1"/>
              <a:t>pyspider</a:t>
            </a:r>
            <a:r>
              <a:rPr lang="zh-CN" altLang="fi-FI" b="1" dirty="0"/>
              <a:t>流程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scheduler</a:t>
            </a:r>
            <a:r>
              <a:rPr lang="zh-CN" altLang="en-US" dirty="0"/>
              <a:t>调度项目对应的内存任务</a:t>
            </a:r>
            <a:r>
              <a:rPr lang="zh-CN" altLang="en-US" dirty="0" smtClean="0"/>
              <a:t>队列</a:t>
            </a:r>
            <a:r>
              <a:rPr lang="en-US" altLang="zh-CN" dirty="0" smtClean="0"/>
              <a:t>—&gt;scheduler2fetcher—&gt;fetcher2processor—&gt;(processor2resultwork,newtask_queue,statusqueue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&gt; scheduler</a:t>
            </a:r>
            <a:r>
              <a:rPr lang="zh-CN" altLang="en-US" dirty="0"/>
              <a:t>取</a:t>
            </a:r>
            <a:r>
              <a:rPr lang="en-US" altLang="zh-CN" dirty="0" err="1"/>
              <a:t>newtask_queue</a:t>
            </a:r>
            <a:r>
              <a:rPr lang="zh-CN" altLang="en-US" dirty="0"/>
              <a:t>里的任务</a:t>
            </a:r>
            <a:r>
              <a:rPr lang="en-US" altLang="zh-CN" dirty="0"/>
              <a:t>,</a:t>
            </a:r>
            <a:r>
              <a:rPr lang="zh-CN" altLang="en-US" dirty="0"/>
              <a:t>判断其是不是新任务：</a:t>
            </a:r>
            <a:br>
              <a:rPr lang="zh-CN" altLang="en-US" dirty="0"/>
            </a:br>
            <a:r>
              <a:rPr lang="en-US" altLang="zh-CN" dirty="0"/>
              <a:t>1)</a:t>
            </a:r>
            <a:r>
              <a:rPr lang="zh-CN" altLang="en-US" dirty="0"/>
              <a:t>是新任务</a:t>
            </a:r>
            <a:r>
              <a:rPr lang="en-US" altLang="zh-CN" dirty="0"/>
              <a:t>,</a:t>
            </a:r>
            <a:r>
              <a:rPr lang="zh-CN" altLang="en-US" dirty="0"/>
              <a:t>则加入数据库并且放到对应的项目内存队列</a:t>
            </a:r>
            <a:r>
              <a:rPr lang="en-US" altLang="zh-CN" dirty="0"/>
              <a:t>,</a:t>
            </a:r>
            <a:r>
              <a:rPr lang="zh-CN" altLang="en-US" dirty="0"/>
              <a:t>等待</a:t>
            </a:r>
            <a:r>
              <a:rPr lang="en-US" altLang="zh-CN" dirty="0"/>
              <a:t>scheduler</a:t>
            </a:r>
            <a:r>
              <a:rPr lang="zh-CN" altLang="en-US" dirty="0"/>
              <a:t>调度给</a:t>
            </a:r>
            <a:r>
              <a:rPr lang="en-US" altLang="zh-CN" dirty="0"/>
              <a:t>scheduler2fetcher;</a:t>
            </a:r>
            <a:br>
              <a:rPr lang="en-US" altLang="zh-CN" dirty="0"/>
            </a:br>
            <a:r>
              <a:rPr lang="en-US" altLang="zh-CN" dirty="0"/>
              <a:t>2).</a:t>
            </a:r>
            <a:r>
              <a:rPr lang="zh-CN" altLang="en-US" dirty="0"/>
              <a:t>是旧任务，则判断其有没有过期</a:t>
            </a:r>
            <a:r>
              <a:rPr lang="en-US" altLang="zh-CN" dirty="0"/>
              <a:t>(age)</a:t>
            </a:r>
            <a:r>
              <a:rPr lang="zh-CN" altLang="en-US" dirty="0"/>
              <a:t>，过期了则更新该任务的在数据库里的状态为</a:t>
            </a:r>
            <a:r>
              <a:rPr lang="en-US" altLang="zh-CN" dirty="0"/>
              <a:t>active</a:t>
            </a:r>
            <a:r>
              <a:rPr lang="zh-CN" altLang="en-US" dirty="0"/>
              <a:t>并且再次加入对应的项目内存队列</a:t>
            </a:r>
            <a:r>
              <a:rPr lang="en-US" altLang="zh-CN" dirty="0"/>
              <a:t>,</a:t>
            </a:r>
            <a:r>
              <a:rPr lang="zh-CN" altLang="en-US" dirty="0"/>
              <a:t>等待</a:t>
            </a:r>
            <a:r>
              <a:rPr lang="en-US" altLang="zh-CN" dirty="0"/>
              <a:t>scheduler</a:t>
            </a:r>
            <a:r>
              <a:rPr lang="zh-CN" altLang="en-US" dirty="0"/>
              <a:t>调度给</a:t>
            </a:r>
            <a:r>
              <a:rPr lang="en-US" altLang="zh-CN" dirty="0"/>
              <a:t>scheduler2fetcher</a:t>
            </a:r>
            <a:r>
              <a:rPr lang="zh-CN" altLang="en-US" dirty="0"/>
              <a:t>，若没过期，则过滤掉不做操作。</a:t>
            </a:r>
          </a:p>
          <a:p>
            <a:r>
              <a:rPr lang="en-US" altLang="zh-CN" dirty="0"/>
              <a:t>&gt; scheduler</a:t>
            </a:r>
            <a:r>
              <a:rPr lang="zh-CN" altLang="en-US" dirty="0"/>
              <a:t>取</a:t>
            </a:r>
            <a:r>
              <a:rPr lang="en-US" altLang="zh-CN" dirty="0" err="1"/>
              <a:t>statusqueue</a:t>
            </a:r>
            <a:r>
              <a:rPr lang="zh-CN" altLang="en-US" dirty="0"/>
              <a:t>里的任务</a:t>
            </a:r>
            <a:r>
              <a:rPr lang="en-US" altLang="zh-CN" dirty="0"/>
              <a:t>,</a:t>
            </a:r>
            <a:r>
              <a:rPr lang="zh-CN" altLang="en-US" dirty="0"/>
              <a:t>判断其有没有执行成功：</a:t>
            </a:r>
            <a:br>
              <a:rPr lang="zh-CN" altLang="en-US" dirty="0"/>
            </a:br>
            <a:r>
              <a:rPr lang="en-US" altLang="zh-CN" dirty="0"/>
              <a:t>1).</a:t>
            </a:r>
            <a:r>
              <a:rPr lang="zh-CN" altLang="en-US" dirty="0"/>
              <a:t>执行</a:t>
            </a:r>
            <a:r>
              <a:rPr lang="en-US" altLang="zh-CN" dirty="0"/>
              <a:t>ok,</a:t>
            </a:r>
            <a:r>
              <a:rPr lang="zh-CN" altLang="en-US" dirty="0"/>
              <a:t>则更新数据库该任务的状态为</a:t>
            </a:r>
            <a:r>
              <a:rPr lang="en-US" altLang="zh-CN" dirty="0"/>
              <a:t>success;</a:t>
            </a:r>
            <a:br>
              <a:rPr lang="en-US" altLang="zh-CN" dirty="0"/>
            </a:br>
            <a:r>
              <a:rPr lang="en-US" altLang="zh-CN" dirty="0"/>
              <a:t>2)</a:t>
            </a:r>
            <a:r>
              <a:rPr lang="zh-CN" altLang="en-US" dirty="0"/>
              <a:t>执行</a:t>
            </a:r>
            <a:r>
              <a:rPr lang="en-US" altLang="zh-CN" dirty="0"/>
              <a:t>error,</a:t>
            </a:r>
            <a:r>
              <a:rPr lang="zh-CN" altLang="en-US" dirty="0"/>
              <a:t>则默认会重试</a:t>
            </a:r>
            <a:r>
              <a:rPr lang="en-US" altLang="zh-CN" dirty="0"/>
              <a:t>4</a:t>
            </a:r>
            <a:r>
              <a:rPr lang="zh-CN" altLang="en-US" dirty="0"/>
              <a:t>次，在不同的间隔直到这</a:t>
            </a:r>
            <a:r>
              <a:rPr lang="en-US" altLang="zh-CN" dirty="0"/>
              <a:t>4</a:t>
            </a:r>
            <a:r>
              <a:rPr lang="zh-CN" altLang="en-US" dirty="0"/>
              <a:t>次爬取成功，若</a:t>
            </a:r>
            <a:r>
              <a:rPr lang="en-US" altLang="zh-CN" dirty="0"/>
              <a:t>4</a:t>
            </a:r>
            <a:r>
              <a:rPr lang="zh-CN" altLang="en-US" dirty="0"/>
              <a:t>次都不成功，则不会在运行。</a:t>
            </a:r>
          </a:p>
        </p:txBody>
      </p:sp>
    </p:spTree>
    <p:extLst>
      <p:ext uri="{BB962C8B-B14F-4D97-AF65-F5344CB8AC3E}">
        <p14:creationId xmlns:p14="http://schemas.microsoft.com/office/powerpoint/2010/main" val="2888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二、一些注意点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itag,force_update,age</a:t>
            </a:r>
            <a:r>
              <a:rPr lang="zh-CN" altLang="en-US" dirty="0"/>
              <a:t>字段含义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、建议</a:t>
            </a:r>
            <a:r>
              <a:rPr lang="en-US" altLang="zh-CN" dirty="0" err="1"/>
              <a:t>inc</a:t>
            </a:r>
            <a:r>
              <a:rPr lang="zh-CN" altLang="en-US" dirty="0"/>
              <a:t>任务的</a:t>
            </a:r>
            <a:r>
              <a:rPr lang="en-US" altLang="zh-CN" dirty="0" err="1"/>
              <a:t>list_page</a:t>
            </a:r>
            <a:r>
              <a:rPr lang="zh-CN" altLang="en-US" dirty="0"/>
              <a:t>和</a:t>
            </a:r>
            <a:r>
              <a:rPr lang="en-US" altLang="zh-CN" dirty="0" err="1"/>
              <a:t>detail_page</a:t>
            </a:r>
            <a:r>
              <a:rPr lang="zh-CN" altLang="en-US" dirty="0"/>
              <a:t>都设置</a:t>
            </a:r>
            <a:r>
              <a:rPr lang="en-US" altLang="zh-CN" dirty="0"/>
              <a:t>age,</a:t>
            </a:r>
            <a:r>
              <a:rPr lang="zh-CN" altLang="en-US" dirty="0"/>
              <a:t>且</a:t>
            </a:r>
            <a:r>
              <a:rPr lang="en-US" altLang="zh-CN" dirty="0"/>
              <a:t>age</a:t>
            </a:r>
            <a:r>
              <a:rPr lang="zh-CN" altLang="en-US" dirty="0"/>
              <a:t>都为</a:t>
            </a:r>
            <a:r>
              <a:rPr lang="en-US" altLang="zh-CN" dirty="0"/>
              <a:t>1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、设置</a:t>
            </a:r>
            <a:r>
              <a:rPr lang="en-US" altLang="zh-CN" dirty="0" err="1"/>
              <a:t>force_update</a:t>
            </a:r>
            <a:r>
              <a:rPr lang="zh-CN" altLang="en-US" dirty="0"/>
              <a:t>属性</a:t>
            </a:r>
            <a:r>
              <a:rPr lang="en-US" altLang="zh-CN" dirty="0"/>
              <a:t>(</a:t>
            </a:r>
            <a:r>
              <a:rPr lang="en-US" altLang="zh-CN" dirty="0" err="1"/>
              <a:t>force_update</a:t>
            </a:r>
            <a:r>
              <a:rPr lang="en-US" altLang="zh-CN" dirty="0"/>
              <a:t>=True,</a:t>
            </a:r>
            <a:r>
              <a:rPr lang="zh-CN" altLang="en-US" dirty="0"/>
              <a:t>默认没有设置该属性</a:t>
            </a:r>
            <a:r>
              <a:rPr lang="en-US" altLang="zh-CN" dirty="0"/>
              <a:t>)</a:t>
            </a:r>
            <a:r>
              <a:rPr lang="zh-CN" altLang="en-US" dirty="0"/>
              <a:t>，意味着该项目的不会对</a:t>
            </a:r>
            <a:r>
              <a:rPr lang="en-US" altLang="zh-CN" dirty="0" err="1"/>
              <a:t>url</a:t>
            </a:r>
            <a:r>
              <a:rPr lang="zh-CN" altLang="en-US" dirty="0"/>
              <a:t>去重，任务会不停止的运行，适用于需要实时爬取的任务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/>
              <a:t>itag</a:t>
            </a:r>
            <a:r>
              <a:rPr lang="zh-CN" altLang="en-US" dirty="0"/>
              <a:t>的用处</a:t>
            </a:r>
            <a:r>
              <a:rPr lang="en-US" altLang="zh-CN" dirty="0"/>
              <a:t>,</a:t>
            </a:r>
            <a:r>
              <a:rPr lang="zh-CN" altLang="en-US" dirty="0"/>
              <a:t>当你想重新跑某个项目的情况下，你可以给项目加个</a:t>
            </a:r>
            <a:r>
              <a:rPr lang="en-US" altLang="zh-CN" dirty="0" err="1"/>
              <a:t>itag</a:t>
            </a:r>
            <a:r>
              <a:rPr lang="en-US" altLang="zh-CN" dirty="0"/>
              <a:t>(</a:t>
            </a:r>
            <a:r>
              <a:rPr lang="zh-CN" altLang="en-US" dirty="0"/>
              <a:t>加之前先</a:t>
            </a:r>
            <a:r>
              <a:rPr lang="en-US" altLang="zh-CN" dirty="0"/>
              <a:t>stop</a:t>
            </a:r>
            <a:r>
              <a:rPr lang="zh-CN" altLang="en-US" dirty="0"/>
              <a:t>掉该项目运行</a:t>
            </a:r>
            <a:r>
              <a:rPr lang="en-US" altLang="zh-CN" dirty="0"/>
              <a:t>)</a:t>
            </a:r>
            <a:r>
              <a:rPr lang="zh-CN" altLang="en-US" dirty="0"/>
              <a:t>，用处在于能再次跑数据库里已经跑过的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7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三、各种实际问题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问：如果</a:t>
            </a:r>
            <a:r>
              <a:rPr kumimoji="1" lang="en-US" altLang="zh-CN" dirty="0" err="1" smtClean="0"/>
              <a:t>pyspider</a:t>
            </a:r>
            <a:r>
              <a:rPr kumimoji="1" lang="zh-CN" altLang="en-US" dirty="0" smtClean="0"/>
              <a:t>上已经部署了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个项目，想让某些项目优先跑，应该怎么办？</a:t>
            </a:r>
          </a:p>
          <a:p>
            <a:r>
              <a:rPr kumimoji="1" lang="zh-CN" altLang="en-US" dirty="0" smtClean="0"/>
              <a:t>答：有三种方案</a:t>
            </a:r>
            <a:r>
              <a:rPr kumimoji="1" lang="zh-CN" altLang="en-US" dirty="0"/>
              <a:t>：</a:t>
            </a:r>
            <a:endParaRPr kumimoji="1" lang="zh-CN" altLang="en-US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调整项目内页面调度的优先级，默认是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config</a:t>
            </a:r>
            <a:r>
              <a:rPr kumimoji="1" lang="en-US" altLang="zh-CN" dirty="0" smtClean="0"/>
              <a:t>(priority=2)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priority</a:t>
            </a:r>
            <a:r>
              <a:rPr kumimoji="1" lang="zh-CN" altLang="en-US" dirty="0" smtClean="0"/>
              <a:t>越高的，越先被处理，</a:t>
            </a:r>
            <a:r>
              <a:rPr lang="zh-CN" altLang="en-US" dirty="0" smtClean="0"/>
              <a:t>按照任务的优先级被调度。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、调整项目的</a:t>
            </a:r>
            <a:r>
              <a:rPr kumimoji="1" lang="en-US" altLang="zh-CN" dirty="0" smtClean="0"/>
              <a:t>rate/burst</a:t>
            </a:r>
            <a:r>
              <a:rPr kumimoji="1" lang="zh-CN" altLang="en-US" dirty="0" smtClean="0"/>
              <a:t>，默认是</a:t>
            </a:r>
            <a:r>
              <a:rPr kumimoji="1" lang="en-US" altLang="zh-CN" dirty="0" smtClean="0"/>
              <a:t>1.0/3.0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代表每秒爬取次数，</a:t>
            </a:r>
            <a:r>
              <a:rPr kumimoji="1" lang="en-US" altLang="zh-CN" dirty="0" smtClean="0"/>
              <a:t>burst</a:t>
            </a:r>
            <a:r>
              <a:rPr kumimoji="1" lang="zh-CN" altLang="en-US" dirty="0" smtClean="0"/>
              <a:t>代表并发数，把对应速率</a:t>
            </a:r>
            <a:r>
              <a:rPr kumimoji="1" lang="en-US" altLang="zh-CN" dirty="0" smtClean="0"/>
              <a:t>rate/burst</a:t>
            </a:r>
            <a:r>
              <a:rPr kumimoji="1" lang="zh-CN" altLang="en-US" dirty="0" smtClean="0"/>
              <a:t>设置大一点。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、在项目内的</a:t>
            </a:r>
            <a:r>
              <a:rPr lang="en-US" altLang="zh-CN" dirty="0" err="1" smtClean="0"/>
              <a:t>self.crawl</a:t>
            </a:r>
            <a:r>
              <a:rPr lang="zh-CN" altLang="en-US" dirty="0" smtClean="0"/>
              <a:t>函数里增加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参数。</a:t>
            </a:r>
            <a:endParaRPr kumimoji="1" lang="zh-CN" altLang="en-US" dirty="0"/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三、各种实际问题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问：</a:t>
            </a:r>
            <a:r>
              <a:rPr kumimoji="1" lang="en-US" altLang="zh-CN" dirty="0" err="1" smtClean="0"/>
              <a:t>pyspider</a:t>
            </a:r>
            <a:r>
              <a:rPr kumimoji="1" lang="zh-CN" altLang="en-US" dirty="0" smtClean="0"/>
              <a:t>的</a:t>
            </a:r>
            <a:r>
              <a:rPr lang="zh-CN" altLang="en-US" dirty="0" smtClean="0"/>
              <a:t>瓶颈在哪</a:t>
            </a:r>
            <a:r>
              <a:rPr kumimoji="1" lang="zh-CN" altLang="en-US" dirty="0" smtClean="0"/>
              <a:t>？挂掉了咋办？</a:t>
            </a:r>
          </a:p>
          <a:p>
            <a:r>
              <a:rPr kumimoji="1" lang="zh-CN" altLang="en-US" dirty="0" smtClean="0"/>
              <a:t>答：短时间产生海量任务，即</a:t>
            </a:r>
            <a:r>
              <a:rPr kumimoji="1" lang="en-US" altLang="zh-CN" dirty="0" smtClean="0"/>
              <a:t>new </a:t>
            </a:r>
            <a:r>
              <a:rPr kumimoji="1" lang="en-US" altLang="zh-CN" dirty="0" err="1" smtClean="0"/>
              <a:t>taskid</a:t>
            </a:r>
            <a:r>
              <a:rPr kumimoji="1" lang="zh-CN" altLang="en-US" dirty="0" smtClean="0"/>
              <a:t>，可能会出现内存不够，主要是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占用的内存，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里有个</a:t>
            </a:r>
            <a:r>
              <a:rPr kumimoji="1" lang="en-US" altLang="zh-CN" dirty="0" err="1" smtClean="0"/>
              <a:t>newtask_queue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里面存着所有的</a:t>
            </a:r>
            <a:r>
              <a:rPr kumimoji="1" lang="en-US" altLang="zh-CN" dirty="0" smtClean="0"/>
              <a:t>new </a:t>
            </a:r>
            <a:r>
              <a:rPr kumimoji="1" lang="en-US" altLang="zh-CN" dirty="0" err="1" smtClean="0"/>
              <a:t>taskid</a:t>
            </a:r>
            <a:r>
              <a:rPr kumimoji="1" lang="zh-CN" altLang="en-US" dirty="0" smtClean="0"/>
              <a:t>，限制长度小于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，其实就是小于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个数组，每个数组长度限制在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以内，也就是说最多可以一次性存储</a:t>
            </a:r>
            <a:r>
              <a:rPr kumimoji="1" lang="en-US" altLang="zh-CN" dirty="0" smtClean="0"/>
              <a:t>100×1000=100000</a:t>
            </a:r>
            <a:r>
              <a:rPr kumimoji="1" lang="zh-CN" altLang="en-US" dirty="0" smtClean="0"/>
              <a:t>个任务，如果短时间产生的任务超过</a:t>
            </a:r>
            <a:r>
              <a:rPr kumimoji="1" lang="en-US" altLang="zh-CN" dirty="0" smtClean="0"/>
              <a:t>100000</a:t>
            </a:r>
            <a:r>
              <a:rPr kumimoji="1" lang="zh-CN" altLang="en-US" dirty="0" smtClean="0"/>
              <a:t>的话，就可能崩掉。</a:t>
            </a:r>
          </a:p>
          <a:p>
            <a:r>
              <a:rPr kumimoji="1" lang="zh-CN" altLang="en-US" dirty="0" smtClean="0"/>
              <a:t>想要重启的话，先杀掉</a:t>
            </a:r>
            <a:r>
              <a:rPr kumimoji="1" lang="en-US" altLang="zh-CN" dirty="0" err="1" smtClean="0"/>
              <a:t>pyspider</a:t>
            </a:r>
            <a:r>
              <a:rPr kumimoji="1" lang="zh-CN" altLang="en-US" dirty="0" smtClean="0"/>
              <a:t>的所有进程，然后关闭一些项目，减少新任务的添加，再启动</a:t>
            </a:r>
            <a:r>
              <a:rPr kumimoji="1" lang="en-US" altLang="zh-CN" dirty="0" err="1" smtClean="0"/>
              <a:t>pyspider</a:t>
            </a:r>
            <a:r>
              <a:rPr kumimoji="1" lang="zh-CN" altLang="en-US" dirty="0" smtClean="0"/>
              <a:t>。因为数据都存在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里，挂掉和重启都不会影响所有项目的运行。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9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一、架构设计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调度</a:t>
            </a:r>
            <a:r>
              <a:rPr kumimoji="1" lang="en-US" altLang="zh-CN" dirty="0" smtClean="0"/>
              <a:t>+</a:t>
            </a:r>
            <a:r>
              <a:rPr lang="zh-CN" altLang="en-US" dirty="0" smtClean="0"/>
              <a:t>数据流向）</a:t>
            </a:r>
          </a:p>
          <a:p>
            <a:r>
              <a:rPr lang="zh-CN" altLang="en-US" dirty="0" smtClean="0"/>
              <a:t>二、一些注意点</a:t>
            </a:r>
          </a:p>
          <a:p>
            <a:r>
              <a:rPr kumimoji="1" lang="zh-CN" altLang="en-US" dirty="0" smtClean="0"/>
              <a:t>三、各种实际问题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3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一、架构设计（调度</a:t>
            </a:r>
            <a:r>
              <a:rPr kumimoji="1" lang="en-US" altLang="zh-CN" b="1" dirty="0" smtClean="0"/>
              <a:t>+</a:t>
            </a:r>
            <a:r>
              <a:rPr lang="zh-CN" altLang="en-US" b="1" dirty="0" smtClean="0"/>
              <a:t>数据流向）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pyspider</a:t>
            </a:r>
            <a:r>
              <a:rPr lang="zh-CN" altLang="en-US" dirty="0"/>
              <a:t>的设计基础是： </a:t>
            </a:r>
            <a:r>
              <a:rPr lang="zh-CN" altLang="en-US" b="1" dirty="0"/>
              <a:t>以</a:t>
            </a:r>
            <a:r>
              <a:rPr lang="en-US" altLang="zh-CN" b="1" dirty="0"/>
              <a:t>python</a:t>
            </a:r>
            <a:r>
              <a:rPr lang="zh-CN" altLang="en-US" b="1" dirty="0" smtClean="0"/>
              <a:t>脚本驱动的抓取环模型。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脚本进行结构化信息的提取，</a:t>
            </a:r>
            <a:r>
              <a:rPr lang="en-US" altLang="zh-CN" dirty="0"/>
              <a:t>follow</a:t>
            </a:r>
            <a:r>
              <a:rPr lang="zh-CN" altLang="en-US" dirty="0"/>
              <a:t>链接调度抓取控制，实现最大的灵活性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web</a:t>
            </a:r>
            <a:r>
              <a:rPr lang="zh-CN" altLang="en-US" dirty="0"/>
              <a:t>化的脚本编写、调试环境。</a:t>
            </a:r>
            <a:r>
              <a:rPr lang="en-US" altLang="zh-CN" dirty="0"/>
              <a:t>web</a:t>
            </a:r>
            <a:r>
              <a:rPr lang="zh-CN" altLang="en-US" dirty="0"/>
              <a:t>展现调度状态</a:t>
            </a:r>
          </a:p>
          <a:p>
            <a:r>
              <a:rPr lang="zh-CN" altLang="en-US" dirty="0"/>
              <a:t>抓取环模型成熟稳定，模块间相互独立，通过消息队列连接，从单进程到多机分布式灵活</a:t>
            </a:r>
            <a:r>
              <a:rPr lang="zh-CN" altLang="en-US" dirty="0" smtClean="0"/>
              <a:t>拓展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webui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的可视化任务监控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脚本编写，单步调试</a:t>
            </a:r>
          </a:p>
          <a:p>
            <a:r>
              <a:rPr lang="zh-CN" altLang="en-US" dirty="0"/>
              <a:t>异常捕获、</a:t>
            </a:r>
            <a:r>
              <a:rPr lang="en-US" altLang="zh-CN" dirty="0"/>
              <a:t>log</a:t>
            </a:r>
            <a:r>
              <a:rPr lang="zh-CN" altLang="en-US" dirty="0"/>
              <a:t>捕获，</a:t>
            </a:r>
            <a:r>
              <a:rPr lang="en-US" altLang="zh-CN" dirty="0"/>
              <a:t>print</a:t>
            </a:r>
            <a:r>
              <a:rPr lang="zh-CN" altLang="en-US" dirty="0"/>
              <a:t>捕获等</a:t>
            </a:r>
          </a:p>
        </p:txBody>
      </p:sp>
    </p:spTree>
    <p:extLst>
      <p:ext uri="{BB962C8B-B14F-4D97-AF65-F5344CB8AC3E}">
        <p14:creationId xmlns:p14="http://schemas.microsoft.com/office/powerpoint/2010/main" val="12627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scheduler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任务优先级</a:t>
            </a:r>
          </a:p>
          <a:p>
            <a:r>
              <a:rPr lang="zh-CN" altLang="en-US" dirty="0"/>
              <a:t>周期定时任务</a:t>
            </a:r>
          </a:p>
          <a:p>
            <a:r>
              <a:rPr lang="zh-CN" altLang="en-US" dirty="0"/>
              <a:t>流量</a:t>
            </a:r>
            <a:r>
              <a:rPr lang="zh-CN" altLang="en-US" dirty="0" smtClean="0"/>
              <a:t>控制（控制抓取速度实现）</a:t>
            </a:r>
            <a:endParaRPr lang="zh-CN" altLang="en-US" dirty="0"/>
          </a:p>
          <a:p>
            <a:r>
              <a:rPr lang="zh-CN" altLang="en-US" dirty="0"/>
              <a:t>基于时间周期 或 前链</a:t>
            </a:r>
            <a:r>
              <a:rPr lang="zh-CN" altLang="en-US" dirty="0" smtClean="0"/>
              <a:t>标签，即</a:t>
            </a:r>
            <a:r>
              <a:rPr lang="en-US" altLang="zh-CN" dirty="0" err="1" smtClean="0"/>
              <a:t>itag</a:t>
            </a:r>
            <a:r>
              <a:rPr lang="zh-CN" altLang="en-US" dirty="0" smtClean="0"/>
              <a:t>（</a:t>
            </a:r>
            <a:r>
              <a:rPr lang="zh-CN" altLang="en-US" dirty="0"/>
              <a:t>例如更新时间）的重抓取</a:t>
            </a:r>
            <a:r>
              <a:rPr lang="zh-CN" altLang="en-US" dirty="0" smtClean="0"/>
              <a:t>调度</a:t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fetcher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method, header</a:t>
            </a:r>
            <a:r>
              <a:rPr lang="en-US" altLang="zh-CN" dirty="0"/>
              <a:t>, cookie, </a:t>
            </a:r>
            <a:r>
              <a:rPr lang="en-US" altLang="zh-CN" dirty="0" smtClean="0"/>
              <a:t>proxy, </a:t>
            </a:r>
            <a:r>
              <a:rPr lang="en-US" altLang="zh-CN" dirty="0"/>
              <a:t>timeout </a:t>
            </a:r>
            <a:r>
              <a:rPr lang="zh-CN" altLang="en-US" dirty="0"/>
              <a:t>等等抓取调度控制</a:t>
            </a:r>
          </a:p>
          <a:p>
            <a:r>
              <a:rPr lang="zh-CN" altLang="en-US" dirty="0"/>
              <a:t>可以通过适配</a:t>
            </a:r>
            <a:r>
              <a:rPr lang="zh-CN" altLang="en-US" dirty="0" smtClean="0"/>
              <a:t>类似</a:t>
            </a:r>
            <a:r>
              <a:rPr lang="zh-CN" altLang="en-US" dirty="0"/>
              <a:t> </a:t>
            </a:r>
            <a:r>
              <a:rPr lang="en-US" altLang="zh-CN" b="1" dirty="0">
                <a:hlinkClick r:id="rId2"/>
              </a:rPr>
              <a:t>phantomjs</a:t>
            </a:r>
            <a:r>
              <a:rPr lang="zh-CN" altLang="en-US" dirty="0"/>
              <a:t> 的</a:t>
            </a:r>
            <a:r>
              <a:rPr lang="en-US" altLang="zh-CN" dirty="0" err="1"/>
              <a:t>webkit</a:t>
            </a:r>
            <a:r>
              <a:rPr lang="zh-CN" altLang="en-US" dirty="0"/>
              <a:t>引擎支持渲染</a:t>
            </a:r>
          </a:p>
        </p:txBody>
      </p:sp>
    </p:spTree>
    <p:extLst>
      <p:ext uri="{BB962C8B-B14F-4D97-AF65-F5344CB8AC3E}">
        <p14:creationId xmlns:p14="http://schemas.microsoft.com/office/powerpoint/2010/main" val="13167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processor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内置的</a:t>
            </a:r>
            <a:r>
              <a:rPr lang="en-US" altLang="zh-CN" dirty="0" err="1"/>
              <a:t>pyquery</a:t>
            </a:r>
            <a:r>
              <a:rPr lang="zh-CN" altLang="en-US" dirty="0"/>
              <a:t>，以</a:t>
            </a:r>
            <a:r>
              <a:rPr lang="en-US" altLang="zh-CN" dirty="0"/>
              <a:t>jQuery</a:t>
            </a:r>
            <a:r>
              <a:rPr lang="zh-CN" altLang="en-US" dirty="0"/>
              <a:t>解析页面</a:t>
            </a:r>
          </a:p>
          <a:p>
            <a:r>
              <a:rPr lang="zh-CN" altLang="en-US" dirty="0"/>
              <a:t>在脚本中完全控制调度抓取的各项参数</a:t>
            </a:r>
          </a:p>
          <a:p>
            <a:r>
              <a:rPr lang="zh-CN" altLang="en-US" dirty="0"/>
              <a:t>可以向后链传递信息</a:t>
            </a:r>
          </a:p>
          <a:p>
            <a:r>
              <a:rPr lang="zh-CN" altLang="en-US" dirty="0"/>
              <a:t>异常捕获</a:t>
            </a:r>
          </a:p>
        </p:txBody>
      </p:sp>
    </p:spTree>
    <p:extLst>
      <p:ext uri="{BB962C8B-B14F-4D97-AF65-F5344CB8AC3E}">
        <p14:creationId xmlns:p14="http://schemas.microsoft.com/office/powerpoint/2010/main" val="4813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架构</a:t>
            </a:r>
            <a:r>
              <a:rPr kumimoji="1" lang="zh-CN" altLang="en-US" b="1" dirty="0" smtClean="0"/>
              <a:t>图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21086" cy="4351338"/>
          </a:xfrm>
        </p:spPr>
        <p:txBody>
          <a:bodyPr/>
          <a:lstStyle/>
          <a:p>
            <a:r>
              <a:rPr lang="en-US" altLang="zh-CN" dirty="0" err="1"/>
              <a:t>pyspider</a:t>
            </a:r>
            <a:r>
              <a:rPr lang="zh-CN" altLang="en-US" dirty="0"/>
              <a:t>的架构主要</a:t>
            </a:r>
            <a:r>
              <a:rPr lang="zh-CN" altLang="en-US" dirty="0" smtClean="0"/>
              <a:t>分为： </a:t>
            </a:r>
          </a:p>
          <a:p>
            <a:r>
              <a:rPr lang="en-US" altLang="zh-CN" dirty="0" smtClean="0"/>
              <a:t>scheduler</a:t>
            </a:r>
            <a:r>
              <a:rPr lang="zh-CN" altLang="en-US" dirty="0"/>
              <a:t>（调度器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fetcher</a:t>
            </a:r>
            <a:r>
              <a:rPr lang="zh-CN" altLang="en-US" dirty="0"/>
              <a:t>（抓取器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processor</a:t>
            </a:r>
            <a:r>
              <a:rPr lang="zh-CN" altLang="en-US" dirty="0"/>
              <a:t>（脚本</a:t>
            </a:r>
            <a:r>
              <a:rPr lang="zh-CN" altLang="en-US" dirty="0" smtClean="0"/>
              <a:t>执行）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029" y="810641"/>
            <a:ext cx="4974771" cy="51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smtClean="0"/>
              <a:t>架构</a:t>
            </a:r>
            <a:r>
              <a:rPr kumimoji="1" lang="zh-CN" altLang="en-US" b="1" smtClean="0"/>
              <a:t>图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42314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各个</a:t>
            </a:r>
            <a:r>
              <a:rPr lang="zh-CN" altLang="en-US" dirty="0"/>
              <a:t>组件间使用消息队列连接，除了</a:t>
            </a:r>
            <a:r>
              <a:rPr lang="en-US" altLang="zh-CN" dirty="0"/>
              <a:t>scheduler</a:t>
            </a:r>
            <a:r>
              <a:rPr lang="zh-CN" altLang="en-US" dirty="0"/>
              <a:t>是单点的（可以独立修改），</a:t>
            </a:r>
            <a:r>
              <a:rPr lang="en-US" altLang="zh-CN" dirty="0"/>
              <a:t>fetcher </a:t>
            </a:r>
            <a:r>
              <a:rPr lang="zh-CN" altLang="en-US" dirty="0"/>
              <a:t>和 </a:t>
            </a:r>
            <a:r>
              <a:rPr lang="en-US" altLang="zh-CN" dirty="0"/>
              <a:t>processor </a:t>
            </a:r>
            <a:r>
              <a:rPr lang="zh-CN" altLang="en-US" dirty="0"/>
              <a:t>都是可以多实例分布式部署的。</a:t>
            </a:r>
          </a:p>
          <a:p>
            <a:r>
              <a:rPr lang="zh-CN" altLang="en-US" dirty="0"/>
              <a:t>任务由 </a:t>
            </a:r>
            <a:r>
              <a:rPr lang="en-US" altLang="zh-CN" dirty="0"/>
              <a:t>scheduler </a:t>
            </a:r>
            <a:r>
              <a:rPr lang="zh-CN" altLang="en-US" dirty="0"/>
              <a:t>发起调度，</a:t>
            </a:r>
            <a:r>
              <a:rPr lang="en-US" altLang="zh-CN" dirty="0"/>
              <a:t>fetcher </a:t>
            </a:r>
            <a:r>
              <a:rPr lang="zh-CN" altLang="en-US" dirty="0"/>
              <a:t>抓取网页内容， </a:t>
            </a:r>
            <a:r>
              <a:rPr lang="en-US" altLang="zh-CN" dirty="0"/>
              <a:t>processor </a:t>
            </a:r>
            <a:r>
              <a:rPr lang="zh-CN" altLang="en-US" dirty="0"/>
              <a:t>执行预先编写的</a:t>
            </a:r>
            <a:r>
              <a:rPr lang="en-US" altLang="zh-CN" dirty="0" err="1"/>
              <a:t>py</a:t>
            </a:r>
            <a:r>
              <a:rPr lang="zh-CN" altLang="en-US" dirty="0"/>
              <a:t>脚本，输出结果或产生新</a:t>
            </a:r>
            <a:r>
              <a:rPr lang="zh-CN" altLang="en-US" dirty="0" smtClean="0"/>
              <a:t>的提链任务</a:t>
            </a:r>
            <a:r>
              <a:rPr lang="zh-CN" altLang="en-US" dirty="0"/>
              <a:t>（发往 </a:t>
            </a:r>
            <a:r>
              <a:rPr lang="en-US" altLang="zh-CN" dirty="0"/>
              <a:t>scheduler</a:t>
            </a:r>
            <a:r>
              <a:rPr lang="zh-CN" altLang="en-US" dirty="0"/>
              <a:t>），形成闭环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每个脚本被认为是一个</a:t>
            </a:r>
            <a:r>
              <a:rPr lang="en-US" altLang="zh-CN" dirty="0"/>
              <a:t>project</a:t>
            </a:r>
            <a:r>
              <a:rPr lang="zh-CN" altLang="en-US" dirty="0"/>
              <a:t>，</a:t>
            </a:r>
            <a:r>
              <a:rPr lang="en-US" altLang="zh-CN" dirty="0" err="1"/>
              <a:t>taskid</a:t>
            </a:r>
            <a:r>
              <a:rPr lang="zh-CN" altLang="en-US" dirty="0"/>
              <a:t>（默认为</a:t>
            </a:r>
            <a:r>
              <a:rPr lang="en-US" altLang="zh-CN" dirty="0" err="1"/>
              <a:t>url</a:t>
            </a:r>
            <a:r>
              <a:rPr lang="zh-CN" altLang="en-US" dirty="0"/>
              <a:t>的</a:t>
            </a:r>
            <a:r>
              <a:rPr lang="en-US" altLang="zh-CN" dirty="0"/>
              <a:t>md5</a:t>
            </a:r>
            <a:r>
              <a:rPr lang="zh-CN" altLang="en-US" dirty="0"/>
              <a:t>）唯一确定一个任务。通过设置回调函数分别解析不同类型的页面。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14" y="1393371"/>
            <a:ext cx="4499607" cy="46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671</Words>
  <Application>Microsoft Macintosh PowerPoint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宋体</vt:lpstr>
      <vt:lpstr>Arial</vt:lpstr>
      <vt:lpstr>Office 主题</vt:lpstr>
      <vt:lpstr>pyspider介绍</vt:lpstr>
      <vt:lpstr>目录</vt:lpstr>
      <vt:lpstr>一、架构设计（调度+数据流向）</vt:lpstr>
      <vt:lpstr>webui</vt:lpstr>
      <vt:lpstr>scheduler</vt:lpstr>
      <vt:lpstr>fetcher</vt:lpstr>
      <vt:lpstr>processor</vt:lpstr>
      <vt:lpstr>架构图</vt:lpstr>
      <vt:lpstr>架构图</vt:lpstr>
      <vt:lpstr>pyspider流程</vt:lpstr>
      <vt:lpstr>二、一些注意点</vt:lpstr>
      <vt:lpstr>三、各种实际问题</vt:lpstr>
      <vt:lpstr>三、各种实际问题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pyspider调度及数据流向</dc:title>
  <dc:creator>Microsoft Office 用户</dc:creator>
  <cp:lastModifiedBy>Microsoft Office 用户</cp:lastModifiedBy>
  <cp:revision>30</cp:revision>
  <dcterms:created xsi:type="dcterms:W3CDTF">2016-10-13T03:16:49Z</dcterms:created>
  <dcterms:modified xsi:type="dcterms:W3CDTF">2016-10-14T02:51:48Z</dcterms:modified>
</cp:coreProperties>
</file>