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6976-2A13-FD4B-A5E5-73585B11D90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DA42-800F-D040-A458-11D51B8A5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86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6976-2A13-FD4B-A5E5-73585B11D90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DA42-800F-D040-A458-11D51B8A5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00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6976-2A13-FD4B-A5E5-73585B11D90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DA42-800F-D040-A458-11D51B8A5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4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6976-2A13-FD4B-A5E5-73585B11D90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DA42-800F-D040-A458-11D51B8A5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92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6976-2A13-FD4B-A5E5-73585B11D90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DA42-800F-D040-A458-11D51B8A5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73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6976-2A13-FD4B-A5E5-73585B11D90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DA42-800F-D040-A458-11D51B8A5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9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6976-2A13-FD4B-A5E5-73585B11D90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DA42-800F-D040-A458-11D51B8A5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3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6976-2A13-FD4B-A5E5-73585B11D90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DA42-800F-D040-A458-11D51B8A5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2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6976-2A13-FD4B-A5E5-73585B11D90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DA42-800F-D040-A458-11D51B8A5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6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6976-2A13-FD4B-A5E5-73585B11D90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DA42-800F-D040-A458-11D51B8A5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6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6976-2A13-FD4B-A5E5-73585B11D90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DA42-800F-D040-A458-11D51B8A5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36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26976-2A13-FD4B-A5E5-73585B11D90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BDA42-800F-D040-A458-11D51B8A5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61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Pyspider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>使用</a:t>
            </a:r>
            <a:r>
              <a:rPr kumimoji="1" lang="zh-CN" altLang="en-US" dirty="0"/>
              <a:t>技巧及源码解析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05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pyspider</a:t>
            </a:r>
            <a:r>
              <a:rPr kumimoji="1" lang="zh-CN" altLang="en-US" dirty="0" smtClean="0"/>
              <a:t>使用技巧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、新建</a:t>
            </a:r>
            <a:r>
              <a:rPr lang="en-US" altLang="zh-CN" dirty="0" err="1" smtClean="0"/>
              <a:t>pyspider</a:t>
            </a:r>
            <a:r>
              <a:rPr lang="zh-CN" altLang="en-US" dirty="0"/>
              <a:t>的配置文件 </a:t>
            </a:r>
            <a:r>
              <a:rPr lang="en-US" altLang="zh-CN" dirty="0" err="1" smtClean="0"/>
              <a:t>config.json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新建启动</a:t>
            </a:r>
            <a:r>
              <a:rPr lang="en-US" altLang="zh-CN" dirty="0" err="1" smtClean="0"/>
              <a:t>pyspider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r>
              <a:rPr lang="en-US" altLang="zh-CN" dirty="0" err="1" smtClean="0"/>
              <a:t>start.sh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、新建关闭</a:t>
            </a:r>
            <a:r>
              <a:rPr lang="en-US" altLang="zh-CN" dirty="0" err="1" smtClean="0"/>
              <a:t>pyspider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r>
              <a:rPr lang="en-US" altLang="zh-CN" dirty="0" err="1" smtClean="0"/>
              <a:t>kill.sh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68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pyspider</a:t>
            </a:r>
            <a:r>
              <a:rPr lang="zh-CN" altLang="en-US" dirty="0"/>
              <a:t>的配置文件 </a:t>
            </a:r>
            <a:r>
              <a:rPr lang="en-US" altLang="zh-CN" dirty="0" err="1"/>
              <a:t>config.json</a:t>
            </a:r>
            <a:r>
              <a:rPr lang="zh-CN" altLang="en-US" dirty="0"/>
              <a:t>（</a:t>
            </a:r>
            <a:r>
              <a:rPr lang="en-US" altLang="zh-CN" dirty="0" err="1"/>
              <a:t>json</a:t>
            </a:r>
            <a:r>
              <a:rPr lang="zh-CN" altLang="en-US" dirty="0"/>
              <a:t>格式）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{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"</a:t>
            </a:r>
            <a:r>
              <a:rPr kumimoji="1" lang="en-US" altLang="zh-CN" dirty="0" err="1"/>
              <a:t>taskdb</a:t>
            </a:r>
            <a:r>
              <a:rPr kumimoji="1" lang="en-US" altLang="zh-CN" dirty="0"/>
              <a:t>": "</a:t>
            </a:r>
            <a:r>
              <a:rPr kumimoji="1" lang="en-US" altLang="zh-CN" dirty="0" err="1"/>
              <a:t>mysql+taskdb</a:t>
            </a:r>
            <a:r>
              <a:rPr kumimoji="1" lang="en-US" altLang="zh-CN" dirty="0"/>
              <a:t>://root:root@127.0.0.1:3306/</a:t>
            </a:r>
            <a:r>
              <a:rPr kumimoji="1" lang="en-US" altLang="zh-CN" dirty="0" err="1"/>
              <a:t>taskdb</a:t>
            </a:r>
            <a:r>
              <a:rPr kumimoji="1" lang="en-US" altLang="zh-CN" dirty="0"/>
              <a:t>",   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"</a:t>
            </a:r>
            <a:r>
              <a:rPr kumimoji="1" lang="en-US" altLang="zh-CN" dirty="0" err="1"/>
              <a:t>projectdb</a:t>
            </a:r>
            <a:r>
              <a:rPr kumimoji="1" lang="en-US" altLang="zh-CN" dirty="0"/>
              <a:t>": "</a:t>
            </a:r>
            <a:r>
              <a:rPr kumimoji="1" lang="en-US" altLang="zh-CN" dirty="0" err="1"/>
              <a:t>mysql+projectdb</a:t>
            </a:r>
            <a:r>
              <a:rPr kumimoji="1" lang="en-US" altLang="zh-CN" dirty="0"/>
              <a:t>://root:root@127.0.0.1:3306/</a:t>
            </a:r>
            <a:r>
              <a:rPr kumimoji="1" lang="en-US" altLang="zh-CN" dirty="0" err="1"/>
              <a:t>projectdb</a:t>
            </a:r>
            <a:r>
              <a:rPr kumimoji="1" lang="en-US" altLang="zh-CN" dirty="0"/>
              <a:t>",    "</a:t>
            </a:r>
            <a:r>
              <a:rPr kumimoji="1" lang="en-US" altLang="zh-CN" dirty="0" err="1"/>
              <a:t>resultdb</a:t>
            </a:r>
            <a:r>
              <a:rPr kumimoji="1" lang="en-US" altLang="zh-CN" dirty="0"/>
              <a:t>": "</a:t>
            </a:r>
            <a:r>
              <a:rPr kumimoji="1" lang="en-US" altLang="zh-CN" dirty="0" err="1"/>
              <a:t>mysql+resultdb</a:t>
            </a:r>
            <a:r>
              <a:rPr kumimoji="1" lang="en-US" altLang="zh-CN" dirty="0"/>
              <a:t>://root:root@127.0.01:3306/</a:t>
            </a:r>
            <a:r>
              <a:rPr kumimoji="1" lang="en-US" altLang="zh-CN" dirty="0" err="1"/>
              <a:t>resultdb</a:t>
            </a:r>
            <a:r>
              <a:rPr kumimoji="1" lang="en-US" altLang="zh-CN" dirty="0"/>
              <a:t>",    "message_queue":"</a:t>
            </a:r>
            <a:r>
              <a:rPr kumimoji="1" lang="en-US" altLang="zh-CN" dirty="0" err="1"/>
              <a:t>redis</a:t>
            </a:r>
            <a:r>
              <a:rPr kumimoji="1" lang="en-US" altLang="zh-CN" dirty="0"/>
              <a:t>://</a:t>
            </a:r>
            <a:r>
              <a:rPr kumimoji="1" lang="en-US" altLang="zh-CN" dirty="0" smtClean="0"/>
              <a:t>127.0.0.1:6379/1</a:t>
            </a:r>
            <a:r>
              <a:rPr kumimoji="1" lang="en-US" altLang="zh-CN" dirty="0" smtClean="0"/>
              <a:t>”,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webui</a:t>
            </a:r>
            <a:r>
              <a:rPr lang="en-US" altLang="zh-CN" dirty="0"/>
              <a:t>": {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"</a:t>
            </a:r>
            <a:r>
              <a:rPr lang="en-US" altLang="zh-CN" dirty="0"/>
              <a:t>username": "</a:t>
            </a:r>
            <a:r>
              <a:rPr lang="en-US" altLang="zh-CN" dirty="0" err="1"/>
              <a:t>some_name</a:t>
            </a:r>
            <a:r>
              <a:rPr lang="en-US" altLang="zh-CN" dirty="0"/>
              <a:t>",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"</a:t>
            </a:r>
            <a:r>
              <a:rPr lang="en-US" altLang="zh-CN" dirty="0"/>
              <a:t>password": "</a:t>
            </a:r>
            <a:r>
              <a:rPr lang="en-US" altLang="zh-CN" dirty="0" err="1"/>
              <a:t>some_passwd</a:t>
            </a:r>
            <a:r>
              <a:rPr lang="en-US" altLang="zh-CN" dirty="0"/>
              <a:t>",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"</a:t>
            </a:r>
            <a:r>
              <a:rPr lang="en-US" altLang="zh-CN" dirty="0"/>
              <a:t>need-</a:t>
            </a:r>
            <a:r>
              <a:rPr lang="en-US" altLang="zh-CN" dirty="0" err="1"/>
              <a:t>auth</a:t>
            </a:r>
            <a:r>
              <a:rPr lang="en-US" altLang="zh-CN" dirty="0"/>
              <a:t>": true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58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pyspider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  <a:r>
              <a:rPr lang="en-US" altLang="zh-CN" dirty="0" err="1"/>
              <a:t>start.sh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cs-CZ" altLang="zh-CN" sz="2000" dirty="0" err="1" smtClean="0"/>
              <a:t>cnt</a:t>
            </a:r>
            <a:r>
              <a:rPr kumimoji="1" lang="cs-CZ" altLang="zh-CN" sz="2000" dirty="0" smtClean="0"/>
              <a:t>=10</a:t>
            </a:r>
          </a:p>
          <a:p>
            <a:pPr marL="0" indent="0">
              <a:buNone/>
            </a:pPr>
            <a:r>
              <a:rPr kumimoji="1" lang="cs-CZ" altLang="zh-CN" sz="2000" dirty="0" err="1" smtClean="0"/>
              <a:t>nohup</a:t>
            </a:r>
            <a:r>
              <a:rPr kumimoji="1" lang="cs-CZ" altLang="zh-CN" sz="2000" dirty="0" smtClean="0"/>
              <a:t>  </a:t>
            </a:r>
            <a:r>
              <a:rPr kumimoji="1" lang="cs-CZ" altLang="zh-CN" sz="2000" dirty="0" err="1"/>
              <a:t>pyspider</a:t>
            </a:r>
            <a:r>
              <a:rPr kumimoji="1" lang="cs-CZ" altLang="zh-CN" sz="2000" dirty="0"/>
              <a:t> -c </a:t>
            </a:r>
            <a:r>
              <a:rPr kumimoji="1" lang="cs-CZ" altLang="zh-CN" sz="2000" dirty="0" err="1"/>
              <a:t>config.json</a:t>
            </a:r>
            <a:r>
              <a:rPr kumimoji="1" lang="cs-CZ" altLang="zh-CN" sz="2000" dirty="0"/>
              <a:t> </a:t>
            </a:r>
            <a:r>
              <a:rPr kumimoji="1" lang="cs-CZ" altLang="zh-CN" sz="2000" dirty="0" err="1"/>
              <a:t>scheduler</a:t>
            </a:r>
            <a:r>
              <a:rPr kumimoji="1" lang="cs-CZ" altLang="zh-CN" sz="2000" dirty="0" smtClean="0"/>
              <a:t>&amp;</a:t>
            </a:r>
          </a:p>
          <a:p>
            <a:pPr marL="0" indent="0">
              <a:buNone/>
            </a:pPr>
            <a:r>
              <a:rPr kumimoji="1" lang="cs-CZ" altLang="zh-CN" sz="2000" dirty="0" smtClean="0"/>
              <a:t># </a:t>
            </a:r>
            <a:r>
              <a:rPr kumimoji="1" lang="cs-CZ" altLang="zh-CN" sz="2000" dirty="0" err="1" smtClean="0"/>
              <a:t>phantomjs</a:t>
            </a:r>
            <a:endParaRPr kumimoji="1" lang="cs-CZ" altLang="zh-CN" sz="2000" dirty="0" smtClean="0"/>
          </a:p>
          <a:p>
            <a:pPr marL="0" indent="0">
              <a:buNone/>
            </a:pPr>
            <a:r>
              <a:rPr kumimoji="1" lang="cs-CZ" altLang="zh-CN" sz="2000" dirty="0" err="1" smtClean="0"/>
              <a:t>nohup</a:t>
            </a:r>
            <a:r>
              <a:rPr kumimoji="1" lang="cs-CZ" altLang="zh-CN" sz="2000" dirty="0" smtClean="0"/>
              <a:t>  </a:t>
            </a:r>
            <a:r>
              <a:rPr kumimoji="1" lang="cs-CZ" altLang="zh-CN" sz="2000" dirty="0" err="1"/>
              <a:t>pyspider</a:t>
            </a:r>
            <a:r>
              <a:rPr kumimoji="1" lang="cs-CZ" altLang="zh-CN" sz="2000" dirty="0"/>
              <a:t> -c </a:t>
            </a:r>
            <a:r>
              <a:rPr kumimoji="1" lang="cs-CZ" altLang="zh-CN" sz="2000" dirty="0" err="1"/>
              <a:t>config.json</a:t>
            </a:r>
            <a:r>
              <a:rPr kumimoji="1" lang="cs-CZ" altLang="zh-CN" sz="2000" dirty="0"/>
              <a:t> </a:t>
            </a:r>
            <a:r>
              <a:rPr kumimoji="1" lang="cs-CZ" altLang="zh-CN" sz="2000" dirty="0" err="1"/>
              <a:t>phantomjs</a:t>
            </a:r>
            <a:r>
              <a:rPr kumimoji="1" lang="cs-CZ" altLang="zh-CN" sz="2000" dirty="0" smtClean="0"/>
              <a:t>&amp;</a:t>
            </a:r>
          </a:p>
          <a:p>
            <a:pPr marL="0" indent="0">
              <a:buNone/>
            </a:pPr>
            <a:r>
              <a:rPr kumimoji="1" lang="cs-CZ" altLang="zh-CN" sz="2000" dirty="0" smtClean="0"/>
              <a:t>i=0</a:t>
            </a:r>
          </a:p>
          <a:p>
            <a:pPr marL="0" indent="0">
              <a:buNone/>
            </a:pPr>
            <a:r>
              <a:rPr kumimoji="1" lang="cs-CZ" altLang="zh-CN" sz="2000" dirty="0" err="1" smtClean="0"/>
              <a:t>while</a:t>
            </a:r>
            <a:r>
              <a:rPr kumimoji="1" lang="cs-CZ" altLang="zh-CN" sz="2000" dirty="0"/>
              <a:t>(($i&lt;$</a:t>
            </a:r>
            <a:r>
              <a:rPr kumimoji="1" lang="cs-CZ" altLang="zh-CN" sz="2000" dirty="0" err="1"/>
              <a:t>cnt</a:t>
            </a:r>
            <a:r>
              <a:rPr kumimoji="1" lang="cs-CZ" altLang="zh-CN" sz="2000" dirty="0" smtClean="0"/>
              <a:t>))</a:t>
            </a:r>
          </a:p>
          <a:p>
            <a:pPr marL="0" indent="0">
              <a:buNone/>
            </a:pPr>
            <a:r>
              <a:rPr kumimoji="1" lang="cs-CZ" altLang="zh-CN" sz="2000" dirty="0" smtClean="0"/>
              <a:t>do        </a:t>
            </a:r>
          </a:p>
          <a:p>
            <a:pPr marL="457200" lvl="1" indent="0">
              <a:buNone/>
            </a:pPr>
            <a:r>
              <a:rPr kumimoji="1" lang="cs-CZ" altLang="zh-CN" sz="1600" dirty="0" err="1" smtClean="0"/>
              <a:t>nohup</a:t>
            </a:r>
            <a:r>
              <a:rPr kumimoji="1" lang="cs-CZ" altLang="zh-CN" sz="1600" dirty="0" smtClean="0"/>
              <a:t>  </a:t>
            </a:r>
            <a:r>
              <a:rPr kumimoji="1" lang="cs-CZ" altLang="zh-CN" sz="1600" dirty="0" err="1"/>
              <a:t>pyspider</a:t>
            </a:r>
            <a:r>
              <a:rPr kumimoji="1" lang="cs-CZ" altLang="zh-CN" sz="1600" dirty="0"/>
              <a:t> -c </a:t>
            </a:r>
            <a:r>
              <a:rPr kumimoji="1" lang="cs-CZ" altLang="zh-CN" sz="1600" dirty="0" err="1"/>
              <a:t>config.json</a:t>
            </a:r>
            <a:r>
              <a:rPr kumimoji="1" lang="cs-CZ" altLang="zh-CN" sz="1600" dirty="0"/>
              <a:t> --</a:t>
            </a:r>
            <a:r>
              <a:rPr kumimoji="1" lang="cs-CZ" altLang="zh-CN" sz="1600" dirty="0" err="1"/>
              <a:t>phantomjs-proxy</a:t>
            </a:r>
            <a:r>
              <a:rPr kumimoji="1" lang="cs-CZ" altLang="zh-CN" sz="1600" dirty="0"/>
              <a:t>="localhost:25555" </a:t>
            </a:r>
            <a:r>
              <a:rPr kumimoji="1" lang="cs-CZ" altLang="zh-CN" sz="1600" dirty="0" err="1"/>
              <a:t>fetcher</a:t>
            </a:r>
            <a:r>
              <a:rPr kumimoji="1" lang="cs-CZ" altLang="zh-CN" sz="1600" dirty="0"/>
              <a:t>&amp;        </a:t>
            </a:r>
            <a:endParaRPr kumimoji="1" lang="cs-CZ" altLang="zh-CN" sz="1600" dirty="0" smtClean="0"/>
          </a:p>
          <a:p>
            <a:pPr marL="457200" lvl="1" indent="0">
              <a:buNone/>
            </a:pPr>
            <a:r>
              <a:rPr kumimoji="1" lang="cs-CZ" altLang="zh-CN" sz="1600" dirty="0" err="1" smtClean="0"/>
              <a:t>nohup</a:t>
            </a:r>
            <a:r>
              <a:rPr kumimoji="1" lang="cs-CZ" altLang="zh-CN" sz="1600" dirty="0" smtClean="0"/>
              <a:t>  </a:t>
            </a:r>
            <a:r>
              <a:rPr kumimoji="1" lang="cs-CZ" altLang="zh-CN" sz="1600" dirty="0" err="1"/>
              <a:t>pyspider</a:t>
            </a:r>
            <a:r>
              <a:rPr kumimoji="1" lang="cs-CZ" altLang="zh-CN" sz="1600" dirty="0"/>
              <a:t> -c </a:t>
            </a:r>
            <a:r>
              <a:rPr kumimoji="1" lang="cs-CZ" altLang="zh-CN" sz="1600" dirty="0" err="1"/>
              <a:t>config.json</a:t>
            </a:r>
            <a:r>
              <a:rPr kumimoji="1" lang="cs-CZ" altLang="zh-CN" sz="1600" dirty="0"/>
              <a:t> </a:t>
            </a:r>
            <a:r>
              <a:rPr kumimoji="1" lang="cs-CZ" altLang="zh-CN" sz="1600" dirty="0" err="1"/>
              <a:t>processor</a:t>
            </a:r>
            <a:r>
              <a:rPr kumimoji="1" lang="cs-CZ" altLang="zh-CN" sz="1600" dirty="0"/>
              <a:t>&amp;        </a:t>
            </a:r>
            <a:endParaRPr kumimoji="1" lang="cs-CZ" altLang="zh-CN" sz="1600" dirty="0" smtClean="0"/>
          </a:p>
          <a:p>
            <a:pPr marL="457200" lvl="1" indent="0">
              <a:buNone/>
            </a:pPr>
            <a:r>
              <a:rPr kumimoji="1" lang="cs-CZ" altLang="zh-CN" sz="1600" dirty="0" err="1" smtClean="0"/>
              <a:t>nohup</a:t>
            </a:r>
            <a:r>
              <a:rPr kumimoji="1" lang="cs-CZ" altLang="zh-CN" sz="1600" dirty="0" smtClean="0"/>
              <a:t>  </a:t>
            </a:r>
            <a:r>
              <a:rPr kumimoji="1" lang="cs-CZ" altLang="zh-CN" sz="1600" dirty="0" err="1"/>
              <a:t>pyspider</a:t>
            </a:r>
            <a:r>
              <a:rPr kumimoji="1" lang="cs-CZ" altLang="zh-CN" sz="1600" dirty="0"/>
              <a:t> -c </a:t>
            </a:r>
            <a:r>
              <a:rPr kumimoji="1" lang="cs-CZ" altLang="zh-CN" sz="1600" dirty="0" err="1"/>
              <a:t>config.json</a:t>
            </a:r>
            <a:r>
              <a:rPr kumimoji="1" lang="cs-CZ" altLang="zh-CN" sz="1600" dirty="0"/>
              <a:t> </a:t>
            </a:r>
            <a:r>
              <a:rPr kumimoji="1" lang="cs-CZ" altLang="zh-CN" sz="1600" dirty="0" err="1"/>
              <a:t>result_worker</a:t>
            </a:r>
            <a:r>
              <a:rPr kumimoji="1" lang="cs-CZ" altLang="zh-CN" sz="1600" dirty="0"/>
              <a:t>&amp;        </a:t>
            </a:r>
            <a:endParaRPr kumimoji="1" lang="cs-CZ" altLang="zh-CN" sz="1600" dirty="0" smtClean="0"/>
          </a:p>
          <a:p>
            <a:pPr marL="457200" lvl="1" indent="0">
              <a:buNone/>
            </a:pPr>
            <a:r>
              <a:rPr kumimoji="1" lang="cs-CZ" altLang="zh-CN" sz="1600" dirty="0" smtClean="0"/>
              <a:t>i</a:t>
            </a:r>
            <a:r>
              <a:rPr kumimoji="1" lang="cs-CZ" altLang="zh-CN" sz="1600" dirty="0"/>
              <a:t>=$(($i+1))        </a:t>
            </a:r>
            <a:endParaRPr kumimoji="1" lang="cs-CZ" altLang="zh-CN" sz="1600" dirty="0" smtClean="0"/>
          </a:p>
          <a:p>
            <a:pPr marL="457200" lvl="1" indent="0">
              <a:buNone/>
            </a:pPr>
            <a:r>
              <a:rPr kumimoji="1" lang="cs-CZ" altLang="zh-CN" sz="1600" dirty="0" smtClean="0"/>
              <a:t>echo </a:t>
            </a:r>
            <a:r>
              <a:rPr kumimoji="1" lang="cs-CZ" altLang="zh-CN" sz="1600" dirty="0"/>
              <a:t>$</a:t>
            </a:r>
            <a:r>
              <a:rPr kumimoji="1" lang="cs-CZ" altLang="zh-CN" sz="1600" dirty="0" smtClean="0"/>
              <a:t>i‘ start‘</a:t>
            </a:r>
          </a:p>
          <a:p>
            <a:pPr marL="0" indent="0">
              <a:buNone/>
            </a:pPr>
            <a:r>
              <a:rPr kumimoji="1" lang="cs-CZ" altLang="zh-CN" sz="2000" dirty="0"/>
              <a:t>d</a:t>
            </a:r>
            <a:r>
              <a:rPr kumimoji="1" lang="cs-CZ" altLang="zh-CN" sz="2000" dirty="0" smtClean="0"/>
              <a:t>one</a:t>
            </a:r>
          </a:p>
          <a:p>
            <a:pPr marL="0" indent="0">
              <a:buNone/>
            </a:pPr>
            <a:r>
              <a:rPr kumimoji="1" lang="cs-CZ" altLang="zh-CN" sz="2000" dirty="0" err="1" smtClean="0"/>
              <a:t>nohup</a:t>
            </a:r>
            <a:r>
              <a:rPr kumimoji="1" lang="cs-CZ" altLang="zh-CN" sz="2000" dirty="0" smtClean="0"/>
              <a:t>  </a:t>
            </a:r>
            <a:r>
              <a:rPr kumimoji="1" lang="cs-CZ" altLang="zh-CN" sz="2000" dirty="0" err="1"/>
              <a:t>pyspider</a:t>
            </a:r>
            <a:r>
              <a:rPr kumimoji="1" lang="cs-CZ" altLang="zh-CN" sz="2000" dirty="0"/>
              <a:t> -c </a:t>
            </a:r>
            <a:r>
              <a:rPr kumimoji="1" lang="cs-CZ" altLang="zh-CN" sz="2000" dirty="0" err="1"/>
              <a:t>config.json</a:t>
            </a:r>
            <a:r>
              <a:rPr kumimoji="1" lang="cs-CZ" altLang="zh-CN" sz="2000" dirty="0"/>
              <a:t> </a:t>
            </a:r>
            <a:r>
              <a:rPr kumimoji="1" lang="cs-CZ" altLang="zh-CN" sz="2000" dirty="0" err="1"/>
              <a:t>webui</a:t>
            </a:r>
            <a:r>
              <a:rPr kumimoji="1" lang="cs-CZ" altLang="zh-CN" sz="2000" dirty="0"/>
              <a:t> --port 8888</a:t>
            </a:r>
            <a:r>
              <a:rPr kumimoji="1" lang="cs-CZ" altLang="zh-CN" sz="2000" dirty="0" smtClean="0"/>
              <a:t>&amp;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48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</a:t>
            </a:r>
            <a:r>
              <a:rPr lang="en-US" altLang="zh-CN" dirty="0" err="1"/>
              <a:t>pyspider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  <a:r>
              <a:rPr lang="en-US" altLang="zh-CN" dirty="0" err="1"/>
              <a:t>kill.sh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 err="1"/>
              <a:t>killall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pyspider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如果是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的话</a:t>
            </a:r>
          </a:p>
          <a:p>
            <a:pPr marL="0" indent="0">
              <a:buNone/>
            </a:pPr>
            <a:r>
              <a:rPr kumimoji="1" lang="en-US" altLang="zh-CN" dirty="0"/>
              <a:t># kill -9 `</a:t>
            </a:r>
            <a:r>
              <a:rPr kumimoji="1" lang="en-US" altLang="zh-CN" dirty="0" err="1"/>
              <a:t>ps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ef</a:t>
            </a:r>
            <a:r>
              <a:rPr kumimoji="1" lang="en-US" altLang="zh-CN" dirty="0"/>
              <a:t> | </a:t>
            </a:r>
            <a:r>
              <a:rPr kumimoji="1" lang="en-US" altLang="zh-CN" dirty="0" err="1"/>
              <a:t>grep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pyspider</a:t>
            </a:r>
            <a:r>
              <a:rPr kumimoji="1" lang="en-US" altLang="zh-CN" dirty="0"/>
              <a:t> | </a:t>
            </a:r>
            <a:r>
              <a:rPr kumimoji="1" lang="en-US" altLang="zh-CN" dirty="0" err="1"/>
              <a:t>awk</a:t>
            </a:r>
            <a:r>
              <a:rPr kumimoji="1" lang="en-US" altLang="zh-CN" dirty="0"/>
              <a:t> '{print $2}'`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if </a:t>
            </a:r>
            <a:r>
              <a:rPr kumimoji="1" lang="en-US" altLang="zh-CN" dirty="0"/>
              <a:t>[  $? -ne 0 ];</a:t>
            </a:r>
            <a:r>
              <a:rPr kumimoji="1" lang="en-US" altLang="zh-CN" dirty="0" smtClean="0"/>
              <a:t>then</a:t>
            </a:r>
          </a:p>
          <a:p>
            <a:pPr marL="0" indent="0">
              <a:buNone/>
            </a:pPr>
            <a:r>
              <a:rPr kumimoji="1" lang="en-US" altLang="zh-CN" dirty="0" smtClean="0"/>
              <a:t>        </a:t>
            </a:r>
            <a:r>
              <a:rPr kumimoji="1" lang="en-US" altLang="zh-CN" dirty="0"/>
              <a:t>echo "kill spider </a:t>
            </a:r>
            <a:r>
              <a:rPr kumimoji="1" lang="en-US" altLang="zh-CN" dirty="0" err="1"/>
              <a:t>failded</a:t>
            </a:r>
            <a:r>
              <a:rPr kumimoji="1" lang="en-US" altLang="zh-CN" dirty="0" smtClean="0"/>
              <a:t>!”</a:t>
            </a:r>
          </a:p>
          <a:p>
            <a:pPr marL="0" indent="0">
              <a:buNone/>
            </a:pPr>
            <a:r>
              <a:rPr kumimoji="1" lang="en-US" altLang="zh-CN" dirty="0" smtClean="0"/>
              <a:t>fi</a:t>
            </a:r>
          </a:p>
          <a:p>
            <a:pPr marL="0" indent="0">
              <a:buNone/>
            </a:pPr>
            <a:r>
              <a:rPr kumimoji="1" lang="en-US" altLang="zh-CN" dirty="0" smtClean="0"/>
              <a:t>kill </a:t>
            </a:r>
            <a:r>
              <a:rPr kumimoji="1" lang="en-US" altLang="zh-CN" dirty="0"/>
              <a:t>-9 $(</a:t>
            </a:r>
            <a:r>
              <a:rPr kumimoji="1" lang="en-US" altLang="zh-CN" dirty="0" err="1"/>
              <a:t>lsof</a:t>
            </a:r>
            <a:r>
              <a:rPr kumimoji="1" lang="en-US" altLang="zh-CN" dirty="0"/>
              <a:t> -i:25555|tail -n 1 | </a:t>
            </a:r>
            <a:r>
              <a:rPr kumimoji="1" lang="en-US" altLang="zh-CN" dirty="0" err="1"/>
              <a:t>awk</a:t>
            </a:r>
            <a:r>
              <a:rPr kumimoji="1" lang="en-US" altLang="zh-CN" dirty="0"/>
              <a:t>  '{print $2</a:t>
            </a:r>
            <a:r>
              <a:rPr kumimoji="1" lang="en-US" altLang="zh-CN" dirty="0" smtClean="0"/>
              <a:t>}')</a:t>
            </a:r>
          </a:p>
          <a:p>
            <a:pPr marL="0" indent="0">
              <a:buNone/>
            </a:pPr>
            <a:r>
              <a:rPr kumimoji="1" lang="en-US" altLang="zh-CN" dirty="0" smtClean="0"/>
              <a:t>if </a:t>
            </a:r>
            <a:r>
              <a:rPr kumimoji="1" lang="en-US" altLang="zh-CN" dirty="0"/>
              <a:t>[ $? -ne 0 ];</a:t>
            </a:r>
            <a:r>
              <a:rPr kumimoji="1" lang="en-US" altLang="zh-CN" dirty="0" smtClean="0"/>
              <a:t>then</a:t>
            </a:r>
          </a:p>
          <a:p>
            <a:pPr marL="0" indent="0">
              <a:buNone/>
            </a:pPr>
            <a:r>
              <a:rPr kumimoji="1" lang="en-US" altLang="zh-CN" dirty="0" smtClean="0"/>
              <a:t>        </a:t>
            </a:r>
            <a:r>
              <a:rPr kumimoji="1" lang="en-US" altLang="zh-CN" dirty="0"/>
              <a:t>echo "kill </a:t>
            </a:r>
            <a:r>
              <a:rPr kumimoji="1" lang="en-US" altLang="zh-CN" dirty="0" err="1"/>
              <a:t>phantomjs</a:t>
            </a:r>
            <a:r>
              <a:rPr kumimoji="1" lang="en-US" altLang="zh-CN" dirty="0"/>
              <a:t> failed</a:t>
            </a:r>
            <a:r>
              <a:rPr kumimoji="1" lang="en-US" altLang="zh-CN" dirty="0" smtClean="0"/>
              <a:t>!”</a:t>
            </a:r>
          </a:p>
          <a:p>
            <a:pPr marL="0" indent="0">
              <a:buNone/>
            </a:pPr>
            <a:r>
              <a:rPr kumimoji="1" lang="en-US" altLang="zh-CN" dirty="0" smtClean="0"/>
              <a:t>fi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6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pyspider</a:t>
            </a:r>
            <a:r>
              <a:rPr kumimoji="1" lang="zh-CN" altLang="en-US" dirty="0" smtClean="0"/>
              <a:t>源码解析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lang="fi-FI" altLang="zh-CN" dirty="0"/>
              <a:t> </a:t>
            </a:r>
            <a:r>
              <a:rPr lang="fi-FI" altLang="zh-CN" dirty="0" err="1"/>
              <a:t>pyspider</a:t>
            </a:r>
            <a:r>
              <a:rPr lang="zh-CN" altLang="fi-FI" dirty="0" smtClean="0"/>
              <a:t>注意点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itag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auto_recrawl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force_update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priority</a:t>
            </a:r>
            <a:r>
              <a:rPr lang="zh-CN" altLang="en-US" dirty="0" smtClean="0"/>
              <a:t>字段</a:t>
            </a:r>
            <a:r>
              <a:rPr lang="zh-CN" altLang="en-US" dirty="0"/>
              <a:t>含义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pyspider</a:t>
            </a:r>
            <a:r>
              <a:rPr lang="zh-CN" altLang="en-US" dirty="0" smtClean="0"/>
              <a:t>一些实用小技巧</a:t>
            </a:r>
            <a:r>
              <a:rPr lang="en-US" altLang="zh-CN" dirty="0" smtClean="0"/>
              <a:t>—retries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fetch_type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，</a:t>
            </a:r>
            <a:r>
              <a:rPr lang="en-US" altLang="zh-CN" dirty="0"/>
              <a:t> proxy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fi-FI" altLang="zh-CN" dirty="0" err="1" smtClean="0"/>
              <a:t>pyspider</a:t>
            </a:r>
            <a:r>
              <a:rPr lang="zh-CN" altLang="en-US" dirty="0" smtClean="0"/>
              <a:t>实时</a:t>
            </a:r>
            <a:r>
              <a:rPr lang="zh-CN" altLang="fi-FI" dirty="0" smtClean="0"/>
              <a:t>代理使用</a:t>
            </a:r>
            <a:endParaRPr lang="zh-CN" altLang="en-US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pyspider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内部架构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85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261</Words>
  <Application>Microsoft Macintosh PowerPoint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宋体</vt:lpstr>
      <vt:lpstr>Arial</vt:lpstr>
      <vt:lpstr>Office 主题</vt:lpstr>
      <vt:lpstr>Pyspider 使用技巧及源码解析</vt:lpstr>
      <vt:lpstr>pyspider使用技巧</vt:lpstr>
      <vt:lpstr>pyspider的配置文件 config.json（json格式）</vt:lpstr>
      <vt:lpstr>启动pyspider的shell脚本start.sh</vt:lpstr>
      <vt:lpstr>关闭pyspider的shell脚本kill.sh</vt:lpstr>
      <vt:lpstr>pyspider源码解析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pyspider</dc:title>
  <dc:creator>Microsoft Office 用户</dc:creator>
  <cp:lastModifiedBy>Microsoft Office 用户</cp:lastModifiedBy>
  <cp:revision>12</cp:revision>
  <dcterms:created xsi:type="dcterms:W3CDTF">2016-10-13T01:41:06Z</dcterms:created>
  <dcterms:modified xsi:type="dcterms:W3CDTF">2016-10-13T11:16:25Z</dcterms:modified>
</cp:coreProperties>
</file>