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57" r:id="rId3"/>
    <p:sldId id="260" r:id="rId4"/>
    <p:sldId id="312" r:id="rId5"/>
    <p:sldId id="304" r:id="rId6"/>
    <p:sldId id="313" r:id="rId7"/>
    <p:sldId id="307" r:id="rId8"/>
    <p:sldId id="310" r:id="rId9"/>
    <p:sldId id="308" r:id="rId10"/>
    <p:sldId id="309" r:id="rId11"/>
    <p:sldId id="30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547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EBE0-02AC-4499-8ADF-C28A35943278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F57C-29DB-49A2-B079-2A6D9B938D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016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3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buClrTx/>
              <a:buSzTx/>
              <a:defRPr/>
            </a:pPr>
            <a:endParaRPr lang="zh-CN" altLang="zh-CN" sz="3200" b="1">
              <a:latin typeface="Arial" charset="0"/>
            </a:endParaRPr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9000" y="5929313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00914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定制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化推送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661" y="537321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胡伟</a:t>
            </a:r>
            <a:r>
              <a:rPr lang="zh-CN" altLang="en-US" dirty="0" smtClean="0"/>
              <a:t>东</a:t>
            </a:r>
            <a:endParaRPr lang="en-US" altLang="zh-CN" dirty="0" smtClean="0"/>
          </a:p>
          <a:p>
            <a:r>
              <a:rPr lang="en-US" altLang="zh-CN" dirty="0" smtClean="0"/>
              <a:t>2016/10/19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917790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定制化评估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628800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点击率是否提升</a:t>
            </a:r>
            <a:endParaRPr lang="en-US" altLang="zh-CN" sz="2800" dirty="0"/>
          </a:p>
          <a:p>
            <a:r>
              <a:rPr lang="zh-CN" altLang="en-US" sz="2800" dirty="0"/>
              <a:t>消息的点击率</a:t>
            </a:r>
            <a:r>
              <a:rPr lang="en-US" altLang="zh-CN" sz="2800" dirty="0"/>
              <a:t>=</a:t>
            </a:r>
            <a:r>
              <a:rPr lang="zh-CN" altLang="en-US" sz="2800" dirty="0"/>
              <a:t>消息的点击量</a:t>
            </a:r>
            <a:r>
              <a:rPr lang="en-US" altLang="zh-CN" sz="2800" dirty="0"/>
              <a:t>/</a:t>
            </a:r>
            <a:r>
              <a:rPr lang="zh-CN" altLang="en-US" sz="2800" dirty="0"/>
              <a:t>消息的</a:t>
            </a:r>
            <a:r>
              <a:rPr lang="en-US" altLang="zh-CN" sz="2800" dirty="0"/>
              <a:t>show</a:t>
            </a:r>
            <a:r>
              <a:rPr lang="zh-CN" altLang="en-US" sz="2800" dirty="0"/>
              <a:t>数量</a:t>
            </a:r>
            <a:r>
              <a:rPr lang="en-US" altLang="zh-CN" sz="2800" dirty="0"/>
              <a:t>.</a:t>
            </a:r>
          </a:p>
          <a:p>
            <a:endParaRPr lang="zh-CN" altLang="en-US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首次启动即日活是否日升</a:t>
            </a:r>
          </a:p>
        </p:txBody>
      </p:sp>
    </p:spTree>
    <p:extLst>
      <p:ext uri="{BB962C8B-B14F-4D97-AF65-F5344CB8AC3E}">
        <p14:creationId xmlns="" xmlns:p14="http://schemas.microsoft.com/office/powerpoint/2010/main" val="14642999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2360281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dirty="0" smtClean="0"/>
              <a:t>Q&amp;A</a:t>
            </a:r>
            <a:endParaRPr lang="zh-CN" alt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5589190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定制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化推送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1.push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个推现存问题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2.push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定制化推送方案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3.push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定制化实施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4.push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定制化评估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个推现存问题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个推消息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粒度大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:50w)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，且短视频分类成本高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推送整体点击率低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(click/notify)--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2016.10.9:</a:t>
            </a:r>
            <a:r>
              <a:rPr lang="en-US" altLang="zh-CN" dirty="0" smtClean="0"/>
              <a:t>1.82%</a:t>
            </a:r>
          </a:p>
          <a:p>
            <a:endParaRPr lang="en-US" altLang="zh-CN" dirty="0" smtClean="0"/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推送消息种类单一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(pm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人工编辑总推送消息多为时效性、偏色情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定制化推送方案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1785926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收集用户行为数据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建立用户行为特征模型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筛选相关性视频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84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定制化推送方案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收集用户行为数据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971600" y="3212976"/>
            <a:ext cx="1800200" cy="79208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用户特征数据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923928" y="1453959"/>
            <a:ext cx="2160240" cy="1066874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视频</a:t>
            </a: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播放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数据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4283968" y="3471627"/>
            <a:ext cx="2088232" cy="1066874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用户检索数据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3635896" y="5473626"/>
            <a:ext cx="2016224" cy="1066874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Push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消息推送点击</a:t>
            </a:r>
          </a:p>
        </p:txBody>
      </p:sp>
      <p:cxnSp>
        <p:nvCxnSpPr>
          <p:cNvPr id="9" name="直接连接符 8"/>
          <p:cNvCxnSpPr>
            <a:stCxn id="4" idx="0"/>
            <a:endCxn id="4" idx="0"/>
          </p:cNvCxnSpPr>
          <p:nvPr/>
        </p:nvCxnSpPr>
        <p:spPr bwMode="auto">
          <a:xfrm>
            <a:off x="1871700" y="3212976"/>
            <a:ext cx="0" cy="0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4" idx="0"/>
            <a:endCxn id="5" idx="2"/>
          </p:cNvCxnSpPr>
          <p:nvPr/>
        </p:nvCxnSpPr>
        <p:spPr bwMode="auto">
          <a:xfrm flipV="1">
            <a:off x="1871700" y="1987396"/>
            <a:ext cx="2052228" cy="1225580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4" idx="3"/>
            <a:endCxn id="6" idx="2"/>
          </p:cNvCxnSpPr>
          <p:nvPr/>
        </p:nvCxnSpPr>
        <p:spPr bwMode="auto">
          <a:xfrm>
            <a:off x="2771800" y="3609020"/>
            <a:ext cx="1512168" cy="39604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4" idx="2"/>
            <a:endCxn id="7" idx="2"/>
          </p:cNvCxnSpPr>
          <p:nvPr/>
        </p:nvCxnSpPr>
        <p:spPr bwMode="auto">
          <a:xfrm>
            <a:off x="1871700" y="4005064"/>
            <a:ext cx="1764196" cy="2001999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215074" y="171448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浴室洗澡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388" y="378619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美女视频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84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定制化推送方案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建立用户行为特征模型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A:</a:t>
            </a:r>
            <a:r>
              <a:rPr lang="zh-CN" altLang="en-US" dirty="0" smtClean="0"/>
              <a:t>特征词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美女，浴室，洗澡，视频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B:</a:t>
            </a:r>
            <a:r>
              <a:rPr lang="zh-CN" altLang="en-US" dirty="0" smtClean="0"/>
              <a:t>加权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10,4,3,1</a:t>
            </a:r>
          </a:p>
        </p:txBody>
      </p:sp>
    </p:spTree>
    <p:extLst>
      <p:ext uri="{BB962C8B-B14F-4D97-AF65-F5344CB8AC3E}">
        <p14:creationId xmlns="" xmlns:p14="http://schemas.microsoft.com/office/powerpoint/2010/main" val="39984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定制化推送方案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23528" y="2757464"/>
            <a:ext cx="2376264" cy="936104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用户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563888" y="185736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美女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60032" y="185736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洗澡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491880" y="3225516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88024" y="3225516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84168" y="3225516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380312" y="3225516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91880" y="473768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88024" y="473768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084168" y="473768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380312" y="473768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候选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4860032" y="4059034"/>
            <a:ext cx="288032" cy="468052"/>
          </a:xfrm>
          <a:prstGeom prst="down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64088" y="405903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相关性排序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 bwMode="auto">
          <a:xfrm>
            <a:off x="285720" y="4737684"/>
            <a:ext cx="1296144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>
                <a:latin typeface="Verdana" pitchFamily="34" charset="0"/>
                <a:ea typeface="宋体" pitchFamily="2" charset="-122"/>
              </a:rPr>
              <a:t>推送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消息</a:t>
            </a:r>
          </a:p>
        </p:txBody>
      </p:sp>
      <p:sp>
        <p:nvSpPr>
          <p:cNvPr id="25" name="左箭头 24"/>
          <p:cNvSpPr/>
          <p:nvPr/>
        </p:nvSpPr>
        <p:spPr bwMode="auto">
          <a:xfrm>
            <a:off x="2322469" y="4863698"/>
            <a:ext cx="648072" cy="252028"/>
          </a:xfrm>
          <a:prstGeom prst="lef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0166" y="4079353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阈值过滤，低相关性不发消息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选择相关性最好</a:t>
            </a:r>
            <a:r>
              <a:rPr lang="en-US" altLang="zh-CN" dirty="0" smtClean="0"/>
              <a:t>top1</a:t>
            </a:r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27" name="上箭头 26"/>
          <p:cNvSpPr/>
          <p:nvPr/>
        </p:nvSpPr>
        <p:spPr bwMode="auto">
          <a:xfrm>
            <a:off x="1000100" y="3945596"/>
            <a:ext cx="324036" cy="532130"/>
          </a:xfrm>
          <a:prstGeom prst="up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9" name="直接连接符 28"/>
          <p:cNvCxnSpPr>
            <a:stCxn id="5" idx="7"/>
            <a:endCxn id="8" idx="1"/>
          </p:cNvCxnSpPr>
          <p:nvPr/>
        </p:nvCxnSpPr>
        <p:spPr bwMode="auto">
          <a:xfrm flipV="1">
            <a:off x="2351796" y="2109392"/>
            <a:ext cx="1212092" cy="78516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5" idx="5"/>
            <a:endCxn id="12" idx="1"/>
          </p:cNvCxnSpPr>
          <p:nvPr/>
        </p:nvCxnSpPr>
        <p:spPr bwMode="auto">
          <a:xfrm flipV="1">
            <a:off x="2351796" y="3477544"/>
            <a:ext cx="1140084" cy="78935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3962368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定制化推送方案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83568" y="2924944"/>
            <a:ext cx="1800200" cy="57606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相关性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419872" y="1628800"/>
            <a:ext cx="1872208" cy="792088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Title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相关性</a:t>
            </a:r>
          </a:p>
        </p:txBody>
      </p:sp>
      <p:sp>
        <p:nvSpPr>
          <p:cNvPr id="28" name="椭圆 27"/>
          <p:cNvSpPr/>
          <p:nvPr/>
        </p:nvSpPr>
        <p:spPr bwMode="auto">
          <a:xfrm>
            <a:off x="3419872" y="2816932"/>
            <a:ext cx="2448272" cy="792088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视频描述相关性</a:t>
            </a:r>
          </a:p>
        </p:txBody>
      </p:sp>
      <p:sp>
        <p:nvSpPr>
          <p:cNvPr id="30" name="椭圆 29"/>
          <p:cNvSpPr/>
          <p:nvPr/>
        </p:nvSpPr>
        <p:spPr bwMode="auto">
          <a:xfrm>
            <a:off x="3337985" y="4293096"/>
            <a:ext cx="1872208" cy="792088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评论相关性</a:t>
            </a:r>
          </a:p>
        </p:txBody>
      </p:sp>
      <p:cxnSp>
        <p:nvCxnSpPr>
          <p:cNvPr id="10" name="直接连接符 9"/>
          <p:cNvCxnSpPr>
            <a:stCxn id="3" idx="3"/>
            <a:endCxn id="7" idx="2"/>
          </p:cNvCxnSpPr>
          <p:nvPr/>
        </p:nvCxnSpPr>
        <p:spPr bwMode="auto">
          <a:xfrm flipV="1">
            <a:off x="2483768" y="2024844"/>
            <a:ext cx="936104" cy="1188132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3" idx="3"/>
            <a:endCxn id="28" idx="2"/>
          </p:cNvCxnSpPr>
          <p:nvPr/>
        </p:nvCxnSpPr>
        <p:spPr bwMode="auto">
          <a:xfrm>
            <a:off x="2483768" y="3212976"/>
            <a:ext cx="936104" cy="0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" idx="3"/>
            <a:endCxn id="30" idx="2"/>
          </p:cNvCxnSpPr>
          <p:nvPr/>
        </p:nvCxnSpPr>
        <p:spPr bwMode="auto">
          <a:xfrm>
            <a:off x="2483768" y="3212976"/>
            <a:ext cx="854217" cy="147616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6897407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3.push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定制化实施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628800"/>
            <a:ext cx="65344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1.Huawei</a:t>
            </a:r>
            <a:r>
              <a:rPr lang="zh-CN" altLang="en-US" sz="2800" dirty="0"/>
              <a:t>推送小流量上线</a:t>
            </a:r>
            <a:r>
              <a:rPr lang="en-US" altLang="zh-CN" sz="2800" dirty="0"/>
              <a:t>(10w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/>
              <a:t>2.Huawei</a:t>
            </a:r>
            <a:r>
              <a:rPr lang="zh-CN" altLang="en-US" sz="2800" dirty="0"/>
              <a:t>推送全量上线</a:t>
            </a:r>
            <a:r>
              <a:rPr lang="en-US" altLang="zh-CN" sz="2800" dirty="0"/>
              <a:t>(40w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策略迭代正向，全量上线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3.Andriod</a:t>
            </a:r>
            <a:r>
              <a:rPr lang="zh-CN" altLang="en-US" sz="2800" dirty="0"/>
              <a:t>小流量上线</a:t>
            </a:r>
            <a:r>
              <a:rPr lang="en-US" altLang="zh-CN" sz="2800" dirty="0"/>
              <a:t>(40w)</a:t>
            </a:r>
          </a:p>
          <a:p>
            <a:r>
              <a:rPr lang="en-US" altLang="zh-CN" sz="2800" dirty="0"/>
              <a:t>4.Andriod</a:t>
            </a:r>
            <a:r>
              <a:rPr lang="zh-CN" altLang="en-US" sz="2800" dirty="0"/>
              <a:t>全量上线</a:t>
            </a:r>
            <a:r>
              <a:rPr lang="en-US" altLang="zh-CN" sz="2800" dirty="0"/>
              <a:t>(400w)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902936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员工入职培训(综合)201006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Telephony RIL串讲</Template>
  <TotalTime>4336</TotalTime>
  <Words>322</Words>
  <Application>Microsoft Office PowerPoint</Application>
  <PresentationFormat>全屏显示(4:3)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新员工入职培训(综合)201006</vt:lpstr>
      <vt:lpstr>幻灯片 1</vt:lpstr>
      <vt:lpstr>Push定制化推送</vt:lpstr>
      <vt:lpstr>1.push个推现存问题</vt:lpstr>
      <vt:lpstr>2.push定制化推送方案</vt:lpstr>
      <vt:lpstr>2.push定制化推送方案</vt:lpstr>
      <vt:lpstr>2.push定制化推送方案</vt:lpstr>
      <vt:lpstr>2.push定制化推送方案</vt:lpstr>
      <vt:lpstr>2.push定制化推送方案</vt:lpstr>
      <vt:lpstr>3.push定制化实施</vt:lpstr>
      <vt:lpstr>4.push定制化评估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Wang,Qiang(Mobile &amp; CloudOS Device)</dc:creator>
  <cp:lastModifiedBy>dodng</cp:lastModifiedBy>
  <cp:revision>483</cp:revision>
  <dcterms:modified xsi:type="dcterms:W3CDTF">2016-10-19T13:54:13Z</dcterms:modified>
</cp:coreProperties>
</file>