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60" d="100"/>
          <a:sy n="60" d="100"/>
        </p:scale>
        <p:origin x="23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AF1C-5782-46AE-9D8A-5B568639070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657C-ED29-43FB-93BC-C15ED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86533" y="787908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>
            <a:off x="2986533" y="891541"/>
            <a:ext cx="47549" cy="87858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0896" y="995173"/>
            <a:ext cx="23772" cy="854972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09493" y="620697"/>
            <a:ext cx="1640731" cy="49859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</a:rPr>
              <a:t>Fam  *7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010304" y="1610657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010304" y="2195618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4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010304" y="2694964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024572" y="3308450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996043" y="3008838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3019814" y="3831586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019814" y="4416547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3019814" y="4915893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021382" y="5529379"/>
            <a:ext cx="1121664" cy="2072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1922450" y="19787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0970" y="1817922"/>
            <a:ext cx="1640731" cy="4985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640" dirty="0">
                <a:solidFill>
                  <a:schemeClr val="accent2"/>
                </a:solidFill>
              </a:rPr>
              <a:t>Fam  *11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922449" y="1975183"/>
            <a:ext cx="0" cy="754075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5425" y="2004146"/>
            <a:ext cx="0" cy="754075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1935150" y="37313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1935150" y="29185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1922450" y="42266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935150" y="59792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1935150" y="5166446"/>
            <a:ext cx="3212975" cy="245395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1168400" y="25248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1193800" y="37567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1181100" y="47854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1206500" y="60808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1193800" y="53315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1206500" y="65634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1219200" y="75921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219200" y="8887546"/>
            <a:ext cx="4775200" cy="243632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40" dirty="0"/>
              <a:t>v</a:t>
            </a: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1173149" y="2521283"/>
            <a:ext cx="20651" cy="6876595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5961049" y="2572083"/>
            <a:ext cx="20651" cy="6876595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2758147"/>
            <a:ext cx="1640731" cy="4985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40" dirty="0">
                <a:solidFill>
                  <a:srgbClr val="92D050"/>
                </a:solidFill>
              </a:rPr>
              <a:t>Fam  *13</a:t>
            </a:r>
          </a:p>
        </p:txBody>
      </p:sp>
    </p:spTree>
    <p:extLst>
      <p:ext uri="{BB962C8B-B14F-4D97-AF65-F5344CB8AC3E}">
        <p14:creationId xmlns:p14="http://schemas.microsoft.com/office/powerpoint/2010/main" val="335452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CASH7</dc:creator>
  <cp:lastModifiedBy>CASH7</cp:lastModifiedBy>
  <cp:revision>4</cp:revision>
  <dcterms:created xsi:type="dcterms:W3CDTF">2017-05-11T21:04:19Z</dcterms:created>
  <dcterms:modified xsi:type="dcterms:W3CDTF">2017-05-11T21:33:05Z</dcterms:modified>
</cp:coreProperties>
</file>