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28" r:id="rId2"/>
    <p:sldId id="430" r:id="rId3"/>
    <p:sldId id="431" r:id="rId4"/>
    <p:sldId id="4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795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6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4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28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3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30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1.svg"/><Relationship Id="rId5" Type="http://schemas.openxmlformats.org/officeDocument/2006/relationships/image" Target="../media/image9.sv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F546D-CB4A-A747-AA6B-D7F190557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F3D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D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03B0420-510F-504A-A6AF-62AD3153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73" y="773393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5EA4F8-F8B5-684B-BEF9-7BED6E3032D3}"/>
              </a:ext>
            </a:extLst>
          </p:cNvPr>
          <p:cNvSpPr txBox="1"/>
          <p:nvPr/>
        </p:nvSpPr>
        <p:spPr>
          <a:xfrm>
            <a:off x="131264" y="1298149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thing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0D331-9788-4B4F-9CE0-31645808C833}"/>
              </a:ext>
            </a:extLst>
          </p:cNvPr>
          <p:cNvSpPr txBox="1"/>
          <p:nvPr/>
        </p:nvSpPr>
        <p:spPr>
          <a:xfrm>
            <a:off x="9061079" y="4570979"/>
            <a:ext cx="199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Elasticsearch 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076352C-88FF-4F40-A051-56A64D93D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2981" y="3836232"/>
            <a:ext cx="711200" cy="711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BCA8FCB-5643-0349-962E-22DEE8D05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3588" y="1243293"/>
            <a:ext cx="711200" cy="711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90603350-D6FF-754E-9374-0D57DE5D1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706" y="1257787"/>
            <a:ext cx="711200" cy="711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38B57F-FEF3-5749-97AF-33E1E970A6A8}"/>
              </a:ext>
            </a:extLst>
          </p:cNvPr>
          <p:cNvSpPr txBox="1"/>
          <p:nvPr/>
        </p:nvSpPr>
        <p:spPr>
          <a:xfrm>
            <a:off x="1351221" y="2011547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Streams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C077E7-C9E1-BD42-A6C0-8EACE57B4454}"/>
              </a:ext>
            </a:extLst>
          </p:cNvPr>
          <p:cNvSpPr txBox="1"/>
          <p:nvPr/>
        </p:nvSpPr>
        <p:spPr>
          <a:xfrm>
            <a:off x="6541439" y="1999726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Analytics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9EA1F6CD-493A-D74A-87D0-BBA52B2139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7400" y="3836232"/>
            <a:ext cx="711200" cy="711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412D0EF-365F-7749-BE0F-C5DFE0AA005E}"/>
              </a:ext>
            </a:extLst>
          </p:cNvPr>
          <p:cNvSpPr txBox="1"/>
          <p:nvPr/>
        </p:nvSpPr>
        <p:spPr>
          <a:xfrm>
            <a:off x="2484703" y="4589992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7201377C-8E90-9E4E-97D3-0DC4D75F74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0395" y="3836232"/>
            <a:ext cx="711200" cy="711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33665F2-AE8B-6342-8CA9-E7A256F62958}"/>
              </a:ext>
            </a:extLst>
          </p:cNvPr>
          <p:cNvSpPr txBox="1"/>
          <p:nvPr/>
        </p:nvSpPr>
        <p:spPr>
          <a:xfrm>
            <a:off x="4345043" y="4587692"/>
            <a:ext cx="230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Amazon Simple Storage Service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(processed data)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7F976E-4399-F542-8127-79E56436619E}"/>
              </a:ext>
            </a:extLst>
          </p:cNvPr>
          <p:cNvSpPr txBox="1"/>
          <p:nvPr/>
        </p:nvSpPr>
        <p:spPr>
          <a:xfrm>
            <a:off x="6913483" y="4547432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EMR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1CB8201-8CDA-584A-AF3D-A602A102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03588" y="3836232"/>
            <a:ext cx="711200" cy="711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6CED00E-7275-914D-B9D9-386890FB74A7}"/>
              </a:ext>
            </a:extLst>
          </p:cNvPr>
          <p:cNvSpPr txBox="1"/>
          <p:nvPr/>
        </p:nvSpPr>
        <p:spPr>
          <a:xfrm>
            <a:off x="8935866" y="199640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Amazon CloudWatch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6583A9-3AA6-FC41-A713-07A4B656C0CE}"/>
              </a:ext>
            </a:extLst>
          </p:cNvPr>
          <p:cNvCxnSpPr>
            <a:cxnSpLocks/>
          </p:cNvCxnSpPr>
          <p:nvPr/>
        </p:nvCxnSpPr>
        <p:spPr>
          <a:xfrm>
            <a:off x="6646947" y="808777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EC096CDF-34BA-634C-BD2A-B5F96F1724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31218" y="1248074"/>
            <a:ext cx="711200" cy="7112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3D2DB-797C-5542-882B-DF088A7E5C5C}"/>
              </a:ext>
            </a:extLst>
          </p:cNvPr>
          <p:cNvCxnSpPr>
            <a:cxnSpLocks/>
          </p:cNvCxnSpPr>
          <p:nvPr/>
        </p:nvCxnSpPr>
        <p:spPr>
          <a:xfrm>
            <a:off x="8895394" y="808777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0C98E037-2E0E-3845-B696-1427160B2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80189" y="1159197"/>
            <a:ext cx="469900" cy="4699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39C93B2-6548-3F48-8119-2138146BAD00}"/>
              </a:ext>
            </a:extLst>
          </p:cNvPr>
          <p:cNvSpPr txBox="1"/>
          <p:nvPr/>
        </p:nvSpPr>
        <p:spPr>
          <a:xfrm>
            <a:off x="11078764" y="173116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18EFC4A-21B6-3C46-BFE6-8EB6876D42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99632" y="2839023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EDC2DF-22AE-F449-B387-B7C1782C54C7}"/>
              </a:ext>
            </a:extLst>
          </p:cNvPr>
          <p:cNvSpPr txBox="1"/>
          <p:nvPr/>
        </p:nvSpPr>
        <p:spPr>
          <a:xfrm>
            <a:off x="11098207" y="341099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8F8E8D-AC84-0048-93A4-07F2FB0E5E7E}"/>
              </a:ext>
            </a:extLst>
          </p:cNvPr>
          <p:cNvCxnSpPr>
            <a:cxnSpLocks/>
          </p:cNvCxnSpPr>
          <p:nvPr/>
        </p:nvCxnSpPr>
        <p:spPr>
          <a:xfrm>
            <a:off x="3176146" y="1616933"/>
            <a:ext cx="3928498" cy="121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EB7055-B0B8-F84B-B32D-2CC75DEBF5BF}"/>
              </a:ext>
            </a:extLst>
          </p:cNvPr>
          <p:cNvCxnSpPr>
            <a:cxnSpLocks/>
          </p:cNvCxnSpPr>
          <p:nvPr/>
        </p:nvCxnSpPr>
        <p:spPr>
          <a:xfrm>
            <a:off x="8340154" y="1629097"/>
            <a:ext cx="11914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89E2B2-669B-2043-926D-518B96B7A9C4}"/>
              </a:ext>
            </a:extLst>
          </p:cNvPr>
          <p:cNvCxnSpPr>
            <a:cxnSpLocks/>
          </p:cNvCxnSpPr>
          <p:nvPr/>
        </p:nvCxnSpPr>
        <p:spPr>
          <a:xfrm>
            <a:off x="8299682" y="4247606"/>
            <a:ext cx="11914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B1D2F7-916F-7B4D-BED1-A562ACFB8012}"/>
              </a:ext>
            </a:extLst>
          </p:cNvPr>
          <p:cNvCxnSpPr>
            <a:cxnSpLocks/>
          </p:cNvCxnSpPr>
          <p:nvPr/>
        </p:nvCxnSpPr>
        <p:spPr>
          <a:xfrm>
            <a:off x="6051235" y="4247606"/>
            <a:ext cx="11914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52E246-67A7-234B-A9F9-F7B29CB866C7}"/>
              </a:ext>
            </a:extLst>
          </p:cNvPr>
          <p:cNvCxnSpPr>
            <a:cxnSpLocks/>
          </p:cNvCxnSpPr>
          <p:nvPr/>
        </p:nvCxnSpPr>
        <p:spPr>
          <a:xfrm>
            <a:off x="4194898" y="4247606"/>
            <a:ext cx="8069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A7B450-DBE0-8946-AB69-855B026491C0}"/>
              </a:ext>
            </a:extLst>
          </p:cNvPr>
          <p:cNvCxnSpPr>
            <a:cxnSpLocks/>
          </p:cNvCxnSpPr>
          <p:nvPr/>
        </p:nvCxnSpPr>
        <p:spPr>
          <a:xfrm>
            <a:off x="3176146" y="2577327"/>
            <a:ext cx="473170" cy="9811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C03AD7-9C85-C445-A497-6DF874431DE7}"/>
              </a:ext>
            </a:extLst>
          </p:cNvPr>
          <p:cNvCxnSpPr>
            <a:cxnSpLocks/>
          </p:cNvCxnSpPr>
          <p:nvPr/>
        </p:nvCxnSpPr>
        <p:spPr>
          <a:xfrm>
            <a:off x="862784" y="1045029"/>
            <a:ext cx="956502" cy="571904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>
            <a:extLst>
              <a:ext uri="{FF2B5EF4-FFF2-40B4-BE49-F238E27FC236}">
                <a16:creationId xmlns:a16="http://schemas.microsoft.com/office/drawing/2014/main" id="{280D0A4B-C2A1-474D-A236-53975909A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73" y="1930000"/>
            <a:ext cx="469900" cy="4699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902ECD3-5FED-2743-8028-6F14714B663F}"/>
              </a:ext>
            </a:extLst>
          </p:cNvPr>
          <p:cNvSpPr txBox="1"/>
          <p:nvPr/>
        </p:nvSpPr>
        <p:spPr>
          <a:xfrm>
            <a:off x="131264" y="2454756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thing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2394617-1C0F-FC4F-B75C-B280DA540376}"/>
              </a:ext>
            </a:extLst>
          </p:cNvPr>
          <p:cNvCxnSpPr>
            <a:cxnSpLocks/>
          </p:cNvCxnSpPr>
          <p:nvPr/>
        </p:nvCxnSpPr>
        <p:spPr>
          <a:xfrm flipV="1">
            <a:off x="874130" y="1647299"/>
            <a:ext cx="945156" cy="579578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389A1D-FE3E-6F4F-9A83-BF06BECD4BE7}"/>
              </a:ext>
            </a:extLst>
          </p:cNvPr>
          <p:cNvCxnSpPr>
            <a:cxnSpLocks/>
          </p:cNvCxnSpPr>
          <p:nvPr/>
        </p:nvCxnSpPr>
        <p:spPr>
          <a:xfrm flipV="1">
            <a:off x="10454476" y="3474921"/>
            <a:ext cx="945156" cy="579578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C05D6E-9748-8142-8562-C7CAAE6AD302}"/>
              </a:ext>
            </a:extLst>
          </p:cNvPr>
          <p:cNvCxnSpPr>
            <a:cxnSpLocks/>
          </p:cNvCxnSpPr>
          <p:nvPr/>
        </p:nvCxnSpPr>
        <p:spPr>
          <a:xfrm flipV="1">
            <a:off x="10545025" y="1538246"/>
            <a:ext cx="764058" cy="20823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9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F546D-CB4A-A747-AA6B-D7F190557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F3D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D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03B0420-510F-504A-A6AF-62AD3153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73" y="773393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5EA4F8-F8B5-684B-BEF9-7BED6E3032D3}"/>
              </a:ext>
            </a:extLst>
          </p:cNvPr>
          <p:cNvSpPr txBox="1"/>
          <p:nvPr/>
        </p:nvSpPr>
        <p:spPr>
          <a:xfrm>
            <a:off x="131264" y="1298149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thing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0D331-9788-4B4F-9CE0-31645808C833}"/>
              </a:ext>
            </a:extLst>
          </p:cNvPr>
          <p:cNvSpPr txBox="1"/>
          <p:nvPr/>
        </p:nvSpPr>
        <p:spPr>
          <a:xfrm>
            <a:off x="8188109" y="4570979"/>
            <a:ext cx="199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Elasticsearch 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076352C-88FF-4F40-A051-56A64D93D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0011" y="3836232"/>
            <a:ext cx="711200" cy="711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BCA8FCB-5643-0349-962E-22DEE8D05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323" y="1228148"/>
            <a:ext cx="711200" cy="711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90603350-D6FF-754E-9374-0D57DE5D1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8526" y="1257787"/>
            <a:ext cx="711200" cy="711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38B57F-FEF3-5749-97AF-33E1E970A6A8}"/>
              </a:ext>
            </a:extLst>
          </p:cNvPr>
          <p:cNvSpPr txBox="1"/>
          <p:nvPr/>
        </p:nvSpPr>
        <p:spPr>
          <a:xfrm>
            <a:off x="1054041" y="2011547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Streams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C077E7-C9E1-BD42-A6C0-8EACE57B4454}"/>
              </a:ext>
            </a:extLst>
          </p:cNvPr>
          <p:cNvSpPr txBox="1"/>
          <p:nvPr/>
        </p:nvSpPr>
        <p:spPr>
          <a:xfrm>
            <a:off x="5655174" y="1984581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Analytics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9EA1F6CD-493A-D74A-87D0-BBA52B2139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31593" y="3836232"/>
            <a:ext cx="711200" cy="711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412D0EF-365F-7749-BE0F-C5DFE0AA005E}"/>
              </a:ext>
            </a:extLst>
          </p:cNvPr>
          <p:cNvSpPr txBox="1"/>
          <p:nvPr/>
        </p:nvSpPr>
        <p:spPr>
          <a:xfrm>
            <a:off x="1608896" y="4589992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7201377C-8E90-9E4E-97D3-0DC4D75F74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4588" y="3836232"/>
            <a:ext cx="711200" cy="711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33665F2-AE8B-6342-8CA9-E7A256F62958}"/>
              </a:ext>
            </a:extLst>
          </p:cNvPr>
          <p:cNvSpPr txBox="1"/>
          <p:nvPr/>
        </p:nvSpPr>
        <p:spPr>
          <a:xfrm>
            <a:off x="3469236" y="4587692"/>
            <a:ext cx="230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Amazon Simple Storage Service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(processed data)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7F976E-4399-F542-8127-79E56436619E}"/>
              </a:ext>
            </a:extLst>
          </p:cNvPr>
          <p:cNvSpPr txBox="1"/>
          <p:nvPr/>
        </p:nvSpPr>
        <p:spPr>
          <a:xfrm>
            <a:off x="6037676" y="4547432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EMR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1CB8201-8CDA-584A-AF3D-A602A102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7781" y="3836232"/>
            <a:ext cx="711200" cy="711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6CED00E-7275-914D-B9D9-386890FB74A7}"/>
              </a:ext>
            </a:extLst>
          </p:cNvPr>
          <p:cNvSpPr txBox="1"/>
          <p:nvPr/>
        </p:nvSpPr>
        <p:spPr>
          <a:xfrm>
            <a:off x="8049601" y="1981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Amazon CloudWatch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6583A9-3AA6-FC41-A713-07A4B656C0CE}"/>
              </a:ext>
            </a:extLst>
          </p:cNvPr>
          <p:cNvCxnSpPr>
            <a:cxnSpLocks/>
          </p:cNvCxnSpPr>
          <p:nvPr/>
        </p:nvCxnSpPr>
        <p:spPr>
          <a:xfrm>
            <a:off x="5771140" y="903831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EC096CDF-34BA-634C-BD2A-B5F96F1724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4953" y="1232929"/>
            <a:ext cx="711200" cy="7112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3D2DB-797C-5542-882B-DF088A7E5C5C}"/>
              </a:ext>
            </a:extLst>
          </p:cNvPr>
          <p:cNvCxnSpPr>
            <a:cxnSpLocks/>
          </p:cNvCxnSpPr>
          <p:nvPr/>
        </p:nvCxnSpPr>
        <p:spPr>
          <a:xfrm>
            <a:off x="8009129" y="90587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0C98E037-2E0E-3845-B696-1427160B2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93924" y="1144052"/>
            <a:ext cx="469900" cy="4699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39C93B2-6548-3F48-8119-2138146BAD00}"/>
              </a:ext>
            </a:extLst>
          </p:cNvPr>
          <p:cNvSpPr txBox="1"/>
          <p:nvPr/>
        </p:nvSpPr>
        <p:spPr>
          <a:xfrm>
            <a:off x="10192499" y="1716021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8F8E8D-AC84-0048-93A4-07F2FB0E5E7E}"/>
              </a:ext>
            </a:extLst>
          </p:cNvPr>
          <p:cNvCxnSpPr>
            <a:cxnSpLocks/>
          </p:cNvCxnSpPr>
          <p:nvPr/>
        </p:nvCxnSpPr>
        <p:spPr>
          <a:xfrm flipV="1">
            <a:off x="2790197" y="1608777"/>
            <a:ext cx="3527486" cy="81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EB7055-B0B8-F84B-B32D-2CC75DEBF5BF}"/>
              </a:ext>
            </a:extLst>
          </p:cNvPr>
          <p:cNvCxnSpPr>
            <a:cxnSpLocks/>
          </p:cNvCxnSpPr>
          <p:nvPr/>
        </p:nvCxnSpPr>
        <p:spPr>
          <a:xfrm>
            <a:off x="7453889" y="1613952"/>
            <a:ext cx="11914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89E2B2-669B-2043-926D-518B96B7A9C4}"/>
              </a:ext>
            </a:extLst>
          </p:cNvPr>
          <p:cNvCxnSpPr>
            <a:cxnSpLocks/>
          </p:cNvCxnSpPr>
          <p:nvPr/>
        </p:nvCxnSpPr>
        <p:spPr>
          <a:xfrm>
            <a:off x="7413417" y="4247606"/>
            <a:ext cx="11914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B1D2F7-916F-7B4D-BED1-A562ACFB8012}"/>
              </a:ext>
            </a:extLst>
          </p:cNvPr>
          <p:cNvCxnSpPr>
            <a:cxnSpLocks/>
          </p:cNvCxnSpPr>
          <p:nvPr/>
        </p:nvCxnSpPr>
        <p:spPr>
          <a:xfrm>
            <a:off x="5175428" y="4247606"/>
            <a:ext cx="11914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52E246-67A7-234B-A9F9-F7B29CB866C7}"/>
              </a:ext>
            </a:extLst>
          </p:cNvPr>
          <p:cNvCxnSpPr>
            <a:cxnSpLocks/>
          </p:cNvCxnSpPr>
          <p:nvPr/>
        </p:nvCxnSpPr>
        <p:spPr>
          <a:xfrm>
            <a:off x="3319091" y="4247606"/>
            <a:ext cx="8069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A7B450-DBE0-8946-AB69-855B026491C0}"/>
              </a:ext>
            </a:extLst>
          </p:cNvPr>
          <p:cNvCxnSpPr>
            <a:cxnSpLocks/>
          </p:cNvCxnSpPr>
          <p:nvPr/>
        </p:nvCxnSpPr>
        <p:spPr>
          <a:xfrm>
            <a:off x="2259854" y="2520252"/>
            <a:ext cx="473170" cy="9811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C03AD7-9C85-C445-A497-6DF874431DE7}"/>
              </a:ext>
            </a:extLst>
          </p:cNvPr>
          <p:cNvCxnSpPr>
            <a:cxnSpLocks/>
          </p:cNvCxnSpPr>
          <p:nvPr/>
        </p:nvCxnSpPr>
        <p:spPr>
          <a:xfrm>
            <a:off x="862784" y="1045029"/>
            <a:ext cx="956502" cy="571904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>
            <a:extLst>
              <a:ext uri="{FF2B5EF4-FFF2-40B4-BE49-F238E27FC236}">
                <a16:creationId xmlns:a16="http://schemas.microsoft.com/office/drawing/2014/main" id="{280D0A4B-C2A1-474D-A236-53975909A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73" y="1930000"/>
            <a:ext cx="469900" cy="4699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902ECD3-5FED-2743-8028-6F14714B663F}"/>
              </a:ext>
            </a:extLst>
          </p:cNvPr>
          <p:cNvSpPr txBox="1"/>
          <p:nvPr/>
        </p:nvSpPr>
        <p:spPr>
          <a:xfrm>
            <a:off x="131264" y="2454756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thing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2394617-1C0F-FC4F-B75C-B280DA540376}"/>
              </a:ext>
            </a:extLst>
          </p:cNvPr>
          <p:cNvCxnSpPr>
            <a:cxnSpLocks/>
          </p:cNvCxnSpPr>
          <p:nvPr/>
        </p:nvCxnSpPr>
        <p:spPr>
          <a:xfrm flipV="1">
            <a:off x="874130" y="1647299"/>
            <a:ext cx="945156" cy="579578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C05D6E-9748-8142-8562-C7CAAE6AD302}"/>
              </a:ext>
            </a:extLst>
          </p:cNvPr>
          <p:cNvCxnSpPr>
            <a:cxnSpLocks/>
          </p:cNvCxnSpPr>
          <p:nvPr/>
        </p:nvCxnSpPr>
        <p:spPr>
          <a:xfrm flipV="1">
            <a:off x="9658760" y="1523101"/>
            <a:ext cx="764058" cy="20823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>
            <a:extLst>
              <a:ext uri="{FF2B5EF4-FFF2-40B4-BE49-F238E27FC236}">
                <a16:creationId xmlns:a16="http://schemas.microsoft.com/office/drawing/2014/main" id="{70CEAEC4-F74E-AA46-9DBC-5BECB176FF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6087" y="3880274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806E6AC-EACF-3D43-BF45-13FBB0C47068}"/>
              </a:ext>
            </a:extLst>
          </p:cNvPr>
          <p:cNvSpPr txBox="1"/>
          <p:nvPr/>
        </p:nvSpPr>
        <p:spPr>
          <a:xfrm>
            <a:off x="10154662" y="4408750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Real-time</a:t>
            </a:r>
          </a:p>
          <a:p>
            <a:pPr algn="ctr"/>
            <a:r>
              <a:rPr lang="en-US" sz="1400" dirty="0">
                <a:solidFill>
                  <a:srgbClr val="232F3E"/>
                </a:solidFill>
              </a:rPr>
              <a:t>Dashboard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FC7EF8-AE72-9E45-A3A4-B47A5F57A1AE}"/>
              </a:ext>
            </a:extLst>
          </p:cNvPr>
          <p:cNvCxnSpPr>
            <a:cxnSpLocks/>
          </p:cNvCxnSpPr>
          <p:nvPr/>
        </p:nvCxnSpPr>
        <p:spPr>
          <a:xfrm>
            <a:off x="9668145" y="4247062"/>
            <a:ext cx="5243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>
            <a:extLst>
              <a:ext uri="{FF2B5EF4-FFF2-40B4-BE49-F238E27FC236}">
                <a16:creationId xmlns:a16="http://schemas.microsoft.com/office/drawing/2014/main" id="{A2F1EB37-1AC0-B54B-99E0-13FEA707D75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10480238" y="2590682"/>
            <a:ext cx="483586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5462B2B-1270-5645-8D90-F797459CCC23}"/>
              </a:ext>
            </a:extLst>
          </p:cNvPr>
          <p:cNvSpPr txBox="1"/>
          <p:nvPr/>
        </p:nvSpPr>
        <p:spPr>
          <a:xfrm>
            <a:off x="10185656" y="3162651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5FDB51-8573-D548-92E4-53DD0C749589}"/>
              </a:ext>
            </a:extLst>
          </p:cNvPr>
          <p:cNvCxnSpPr>
            <a:cxnSpLocks/>
          </p:cNvCxnSpPr>
          <p:nvPr/>
        </p:nvCxnSpPr>
        <p:spPr>
          <a:xfrm flipV="1">
            <a:off x="10687521" y="3588589"/>
            <a:ext cx="0" cy="2476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02D7BD-DC1B-B648-8A03-3918465380EA}"/>
              </a:ext>
            </a:extLst>
          </p:cNvPr>
          <p:cNvSpPr txBox="1"/>
          <p:nvPr/>
        </p:nvSpPr>
        <p:spPr>
          <a:xfrm>
            <a:off x="9587247" y="629351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DF237C46-1680-8843-A55E-A47396B036F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82599" y="5530444"/>
            <a:ext cx="711200" cy="7112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664DDD-48DB-C14A-962F-359C5D7635B2}"/>
              </a:ext>
            </a:extLst>
          </p:cNvPr>
          <p:cNvCxnSpPr>
            <a:cxnSpLocks/>
          </p:cNvCxnSpPr>
          <p:nvPr/>
        </p:nvCxnSpPr>
        <p:spPr>
          <a:xfrm flipV="1">
            <a:off x="10687992" y="4931970"/>
            <a:ext cx="0" cy="4858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F546D-CB4A-A747-AA6B-D7F190557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F3D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D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03B0420-510F-504A-A6AF-62AD3153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73" y="773393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5EA4F8-F8B5-684B-BEF9-7BED6E3032D3}"/>
              </a:ext>
            </a:extLst>
          </p:cNvPr>
          <p:cNvSpPr txBox="1"/>
          <p:nvPr/>
        </p:nvSpPr>
        <p:spPr>
          <a:xfrm>
            <a:off x="131264" y="1298149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thing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0D331-9788-4B4F-9CE0-31645808C833}"/>
              </a:ext>
            </a:extLst>
          </p:cNvPr>
          <p:cNvSpPr txBox="1"/>
          <p:nvPr/>
        </p:nvSpPr>
        <p:spPr>
          <a:xfrm>
            <a:off x="8188109" y="4570979"/>
            <a:ext cx="199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Elasticsearch 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076352C-88FF-4F40-A051-56A64D93D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0011" y="3836232"/>
            <a:ext cx="711200" cy="711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BCA8FCB-5643-0349-962E-22DEE8D05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7323" y="1228148"/>
            <a:ext cx="711200" cy="711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90603350-D6FF-754E-9374-0D57DE5D1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8526" y="1257787"/>
            <a:ext cx="711200" cy="711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38B57F-FEF3-5749-97AF-33E1E970A6A8}"/>
              </a:ext>
            </a:extLst>
          </p:cNvPr>
          <p:cNvSpPr txBox="1"/>
          <p:nvPr/>
        </p:nvSpPr>
        <p:spPr>
          <a:xfrm>
            <a:off x="1054041" y="2011547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Streams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C077E7-C9E1-BD42-A6C0-8EACE57B4454}"/>
              </a:ext>
            </a:extLst>
          </p:cNvPr>
          <p:cNvSpPr txBox="1"/>
          <p:nvPr/>
        </p:nvSpPr>
        <p:spPr>
          <a:xfrm>
            <a:off x="5655174" y="1984581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Analytics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9EA1F6CD-493A-D74A-87D0-BBA52B2139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31593" y="3836232"/>
            <a:ext cx="711200" cy="711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412D0EF-365F-7749-BE0F-C5DFE0AA005E}"/>
              </a:ext>
            </a:extLst>
          </p:cNvPr>
          <p:cNvSpPr txBox="1"/>
          <p:nvPr/>
        </p:nvSpPr>
        <p:spPr>
          <a:xfrm>
            <a:off x="1608896" y="4589992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7201377C-8E90-9E4E-97D3-0DC4D75F74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4588" y="3836232"/>
            <a:ext cx="711200" cy="711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33665F2-AE8B-6342-8CA9-E7A256F62958}"/>
              </a:ext>
            </a:extLst>
          </p:cNvPr>
          <p:cNvSpPr txBox="1"/>
          <p:nvPr/>
        </p:nvSpPr>
        <p:spPr>
          <a:xfrm>
            <a:off x="3469236" y="4587692"/>
            <a:ext cx="230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Amazon Simple Storage Service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(processed data)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7F976E-4399-F542-8127-79E56436619E}"/>
              </a:ext>
            </a:extLst>
          </p:cNvPr>
          <p:cNvSpPr txBox="1"/>
          <p:nvPr/>
        </p:nvSpPr>
        <p:spPr>
          <a:xfrm>
            <a:off x="6037676" y="4547432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EMR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1CB8201-8CDA-584A-AF3D-A602A102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7781" y="3836232"/>
            <a:ext cx="711200" cy="711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6CED00E-7275-914D-B9D9-386890FB74A7}"/>
              </a:ext>
            </a:extLst>
          </p:cNvPr>
          <p:cNvSpPr txBox="1"/>
          <p:nvPr/>
        </p:nvSpPr>
        <p:spPr>
          <a:xfrm>
            <a:off x="8049601" y="19812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Amazon CloudWatch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6583A9-3AA6-FC41-A713-07A4B656C0CE}"/>
              </a:ext>
            </a:extLst>
          </p:cNvPr>
          <p:cNvCxnSpPr>
            <a:cxnSpLocks/>
          </p:cNvCxnSpPr>
          <p:nvPr/>
        </p:nvCxnSpPr>
        <p:spPr>
          <a:xfrm>
            <a:off x="5771140" y="903831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EC096CDF-34BA-634C-BD2A-B5F96F1724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4953" y="1232929"/>
            <a:ext cx="711200" cy="7112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3D2DB-797C-5542-882B-DF088A7E5C5C}"/>
              </a:ext>
            </a:extLst>
          </p:cNvPr>
          <p:cNvCxnSpPr>
            <a:cxnSpLocks/>
          </p:cNvCxnSpPr>
          <p:nvPr/>
        </p:nvCxnSpPr>
        <p:spPr>
          <a:xfrm>
            <a:off x="8009129" y="90587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0C98E037-2E0E-3845-B696-1427160B2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93924" y="1144052"/>
            <a:ext cx="469900" cy="4699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39C93B2-6548-3F48-8119-2138146BAD00}"/>
              </a:ext>
            </a:extLst>
          </p:cNvPr>
          <p:cNvSpPr txBox="1"/>
          <p:nvPr/>
        </p:nvSpPr>
        <p:spPr>
          <a:xfrm>
            <a:off x="10192499" y="1716021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8F8E8D-AC84-0048-93A4-07F2FB0E5E7E}"/>
              </a:ext>
            </a:extLst>
          </p:cNvPr>
          <p:cNvCxnSpPr>
            <a:cxnSpLocks/>
          </p:cNvCxnSpPr>
          <p:nvPr/>
        </p:nvCxnSpPr>
        <p:spPr>
          <a:xfrm flipV="1">
            <a:off x="2790197" y="1608777"/>
            <a:ext cx="3527486" cy="81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EB7055-B0B8-F84B-B32D-2CC75DEBF5BF}"/>
              </a:ext>
            </a:extLst>
          </p:cNvPr>
          <p:cNvCxnSpPr>
            <a:cxnSpLocks/>
          </p:cNvCxnSpPr>
          <p:nvPr/>
        </p:nvCxnSpPr>
        <p:spPr>
          <a:xfrm>
            <a:off x="7453889" y="1613952"/>
            <a:ext cx="11914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89E2B2-669B-2043-926D-518B96B7A9C4}"/>
              </a:ext>
            </a:extLst>
          </p:cNvPr>
          <p:cNvCxnSpPr>
            <a:cxnSpLocks/>
          </p:cNvCxnSpPr>
          <p:nvPr/>
        </p:nvCxnSpPr>
        <p:spPr>
          <a:xfrm>
            <a:off x="7413417" y="4247606"/>
            <a:ext cx="11914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B1D2F7-916F-7B4D-BED1-A562ACFB8012}"/>
              </a:ext>
            </a:extLst>
          </p:cNvPr>
          <p:cNvCxnSpPr>
            <a:cxnSpLocks/>
          </p:cNvCxnSpPr>
          <p:nvPr/>
        </p:nvCxnSpPr>
        <p:spPr>
          <a:xfrm>
            <a:off x="5175428" y="4247606"/>
            <a:ext cx="11914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52E246-67A7-234B-A9F9-F7B29CB866C7}"/>
              </a:ext>
            </a:extLst>
          </p:cNvPr>
          <p:cNvCxnSpPr>
            <a:cxnSpLocks/>
          </p:cNvCxnSpPr>
          <p:nvPr/>
        </p:nvCxnSpPr>
        <p:spPr>
          <a:xfrm>
            <a:off x="3319091" y="4247606"/>
            <a:ext cx="8069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A7B450-DBE0-8946-AB69-855B026491C0}"/>
              </a:ext>
            </a:extLst>
          </p:cNvPr>
          <p:cNvCxnSpPr>
            <a:cxnSpLocks/>
          </p:cNvCxnSpPr>
          <p:nvPr/>
        </p:nvCxnSpPr>
        <p:spPr>
          <a:xfrm>
            <a:off x="2259854" y="2520252"/>
            <a:ext cx="473170" cy="9811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C03AD7-9C85-C445-A497-6DF874431DE7}"/>
              </a:ext>
            </a:extLst>
          </p:cNvPr>
          <p:cNvCxnSpPr>
            <a:cxnSpLocks/>
          </p:cNvCxnSpPr>
          <p:nvPr/>
        </p:nvCxnSpPr>
        <p:spPr>
          <a:xfrm>
            <a:off x="862784" y="1045029"/>
            <a:ext cx="956502" cy="571904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>
            <a:extLst>
              <a:ext uri="{FF2B5EF4-FFF2-40B4-BE49-F238E27FC236}">
                <a16:creationId xmlns:a16="http://schemas.microsoft.com/office/drawing/2014/main" id="{280D0A4B-C2A1-474D-A236-53975909A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73" y="1930000"/>
            <a:ext cx="469900" cy="4699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902ECD3-5FED-2743-8028-6F14714B663F}"/>
              </a:ext>
            </a:extLst>
          </p:cNvPr>
          <p:cNvSpPr txBox="1"/>
          <p:nvPr/>
        </p:nvSpPr>
        <p:spPr>
          <a:xfrm>
            <a:off x="131264" y="2454756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thing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2394617-1C0F-FC4F-B75C-B280DA540376}"/>
              </a:ext>
            </a:extLst>
          </p:cNvPr>
          <p:cNvCxnSpPr>
            <a:cxnSpLocks/>
          </p:cNvCxnSpPr>
          <p:nvPr/>
        </p:nvCxnSpPr>
        <p:spPr>
          <a:xfrm flipV="1">
            <a:off x="874130" y="1647299"/>
            <a:ext cx="945156" cy="579578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C05D6E-9748-8142-8562-C7CAAE6AD302}"/>
              </a:ext>
            </a:extLst>
          </p:cNvPr>
          <p:cNvCxnSpPr>
            <a:cxnSpLocks/>
          </p:cNvCxnSpPr>
          <p:nvPr/>
        </p:nvCxnSpPr>
        <p:spPr>
          <a:xfrm flipV="1">
            <a:off x="9658760" y="1523101"/>
            <a:ext cx="764058" cy="20823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>
            <a:extLst>
              <a:ext uri="{FF2B5EF4-FFF2-40B4-BE49-F238E27FC236}">
                <a16:creationId xmlns:a16="http://schemas.microsoft.com/office/drawing/2014/main" id="{70CEAEC4-F74E-AA46-9DBC-5BECB176FF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6087" y="3880274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806E6AC-EACF-3D43-BF45-13FBB0C47068}"/>
              </a:ext>
            </a:extLst>
          </p:cNvPr>
          <p:cNvSpPr txBox="1"/>
          <p:nvPr/>
        </p:nvSpPr>
        <p:spPr>
          <a:xfrm>
            <a:off x="10154662" y="4408750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Real-time</a:t>
            </a:r>
          </a:p>
          <a:p>
            <a:pPr algn="ctr"/>
            <a:r>
              <a:rPr lang="en-US" sz="1400" dirty="0">
                <a:solidFill>
                  <a:srgbClr val="232F3E"/>
                </a:solidFill>
              </a:rPr>
              <a:t>Dashboard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FC7EF8-AE72-9E45-A3A4-B47A5F57A1AE}"/>
              </a:ext>
            </a:extLst>
          </p:cNvPr>
          <p:cNvCxnSpPr>
            <a:cxnSpLocks/>
          </p:cNvCxnSpPr>
          <p:nvPr/>
        </p:nvCxnSpPr>
        <p:spPr>
          <a:xfrm>
            <a:off x="9668145" y="4247062"/>
            <a:ext cx="5243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>
            <a:extLst>
              <a:ext uri="{FF2B5EF4-FFF2-40B4-BE49-F238E27FC236}">
                <a16:creationId xmlns:a16="http://schemas.microsoft.com/office/drawing/2014/main" id="{A2F1EB37-1AC0-B54B-99E0-13FEA707D75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11544591" y="2289034"/>
            <a:ext cx="483586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5462B2B-1270-5645-8D90-F797459CCC23}"/>
              </a:ext>
            </a:extLst>
          </p:cNvPr>
          <p:cNvSpPr txBox="1"/>
          <p:nvPr/>
        </p:nvSpPr>
        <p:spPr>
          <a:xfrm>
            <a:off x="11250009" y="2861003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5C7E96-D072-234A-A6EB-40DEE23BC0EE}"/>
              </a:ext>
            </a:extLst>
          </p:cNvPr>
          <p:cNvSpPr txBox="1"/>
          <p:nvPr/>
        </p:nvSpPr>
        <p:spPr>
          <a:xfrm>
            <a:off x="9515681" y="329739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B6BF3D3B-6E7D-DD44-8671-10ABF655B96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11033" y="2521776"/>
            <a:ext cx="711200" cy="7112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5FDB51-8573-D548-92E4-53DD0C749589}"/>
              </a:ext>
            </a:extLst>
          </p:cNvPr>
          <p:cNvCxnSpPr>
            <a:cxnSpLocks/>
          </p:cNvCxnSpPr>
          <p:nvPr/>
        </p:nvCxnSpPr>
        <p:spPr>
          <a:xfrm flipV="1">
            <a:off x="10687521" y="3588589"/>
            <a:ext cx="0" cy="2476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DF115B-5E66-6E46-8D78-C3FC482888F0}"/>
              </a:ext>
            </a:extLst>
          </p:cNvPr>
          <p:cNvCxnSpPr>
            <a:cxnSpLocks/>
          </p:cNvCxnSpPr>
          <p:nvPr/>
        </p:nvCxnSpPr>
        <p:spPr>
          <a:xfrm>
            <a:off x="11093799" y="2758934"/>
            <a:ext cx="3453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9463499-0461-034A-BC34-54319F4AF741}"/>
              </a:ext>
            </a:extLst>
          </p:cNvPr>
          <p:cNvSpPr txBox="1"/>
          <p:nvPr/>
        </p:nvSpPr>
        <p:spPr>
          <a:xfrm>
            <a:off x="9587247" y="629351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8EDDBE4E-B28F-E445-BF15-A3DD68D611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82599" y="5530444"/>
            <a:ext cx="711200" cy="7112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99F475-B933-3F4F-929F-D434655C7ADF}"/>
              </a:ext>
            </a:extLst>
          </p:cNvPr>
          <p:cNvCxnSpPr>
            <a:cxnSpLocks/>
          </p:cNvCxnSpPr>
          <p:nvPr/>
        </p:nvCxnSpPr>
        <p:spPr>
          <a:xfrm flipV="1">
            <a:off x="10687992" y="4931970"/>
            <a:ext cx="0" cy="4858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F546D-CB4A-A747-AA6B-D7F190557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E0192-C642-4D4F-AE82-A0D0DC02E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F3D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D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03B0420-510F-504A-A6AF-62AD3153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73" y="2304946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5EA4F8-F8B5-684B-BEF9-7BED6E3032D3}"/>
              </a:ext>
            </a:extLst>
          </p:cNvPr>
          <p:cNvSpPr txBox="1"/>
          <p:nvPr/>
        </p:nvSpPr>
        <p:spPr>
          <a:xfrm>
            <a:off x="131264" y="2829702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thing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0D331-9788-4B4F-9CE0-31645808C833}"/>
              </a:ext>
            </a:extLst>
          </p:cNvPr>
          <p:cNvSpPr txBox="1"/>
          <p:nvPr/>
        </p:nvSpPr>
        <p:spPr>
          <a:xfrm>
            <a:off x="6912005" y="4570979"/>
            <a:ext cx="199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Elasticsearch Service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076352C-88FF-4F40-A051-56A64D93D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3907" y="3836232"/>
            <a:ext cx="711200" cy="711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BCA8FCB-5643-0349-962E-22DEE8D05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7339" y="2771695"/>
            <a:ext cx="711200" cy="711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90603350-D6FF-754E-9374-0D57DE5D1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706" y="2789340"/>
            <a:ext cx="711200" cy="711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38B57F-FEF3-5749-97AF-33E1E970A6A8}"/>
              </a:ext>
            </a:extLst>
          </p:cNvPr>
          <p:cNvSpPr txBox="1"/>
          <p:nvPr/>
        </p:nvSpPr>
        <p:spPr>
          <a:xfrm>
            <a:off x="1351221" y="3543100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Streams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C077E7-C9E1-BD42-A6C0-8EACE57B4454}"/>
              </a:ext>
            </a:extLst>
          </p:cNvPr>
          <p:cNvSpPr txBox="1"/>
          <p:nvPr/>
        </p:nvSpPr>
        <p:spPr>
          <a:xfrm>
            <a:off x="4305190" y="3528128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Data Analytics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CED00E-7275-914D-B9D9-386890FB74A7}"/>
              </a:ext>
            </a:extLst>
          </p:cNvPr>
          <p:cNvSpPr txBox="1"/>
          <p:nvPr/>
        </p:nvSpPr>
        <p:spPr>
          <a:xfrm>
            <a:off x="6786792" y="199640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Amazon CloudWatch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6583A9-3AA6-FC41-A713-07A4B656C0CE}"/>
              </a:ext>
            </a:extLst>
          </p:cNvPr>
          <p:cNvCxnSpPr>
            <a:cxnSpLocks/>
          </p:cNvCxnSpPr>
          <p:nvPr/>
        </p:nvCxnSpPr>
        <p:spPr>
          <a:xfrm>
            <a:off x="4410698" y="805626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id="{EC096CDF-34BA-634C-BD2A-B5F96F1724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2144" y="1248074"/>
            <a:ext cx="711200" cy="7112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3D2DB-797C-5542-882B-DF088A7E5C5C}"/>
              </a:ext>
            </a:extLst>
          </p:cNvPr>
          <p:cNvCxnSpPr>
            <a:cxnSpLocks/>
          </p:cNvCxnSpPr>
          <p:nvPr/>
        </p:nvCxnSpPr>
        <p:spPr>
          <a:xfrm>
            <a:off x="6746320" y="808777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0C98E037-2E0E-3845-B696-1427160B24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1115" y="1159197"/>
            <a:ext cx="469900" cy="4699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39C93B2-6548-3F48-8119-2138146BAD00}"/>
              </a:ext>
            </a:extLst>
          </p:cNvPr>
          <p:cNvSpPr txBox="1"/>
          <p:nvPr/>
        </p:nvSpPr>
        <p:spPr>
          <a:xfrm>
            <a:off x="8929690" y="173116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18EFC4A-21B6-3C46-BFE6-8EB6876D42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0558" y="2839023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EDC2DF-22AE-F449-B387-B7C1782C54C7}"/>
              </a:ext>
            </a:extLst>
          </p:cNvPr>
          <p:cNvSpPr txBox="1"/>
          <p:nvPr/>
        </p:nvSpPr>
        <p:spPr>
          <a:xfrm>
            <a:off x="8949133" y="341099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8F8E8D-AC84-0048-93A4-07F2FB0E5E7E}"/>
              </a:ext>
            </a:extLst>
          </p:cNvPr>
          <p:cNvCxnSpPr>
            <a:cxnSpLocks/>
          </p:cNvCxnSpPr>
          <p:nvPr/>
        </p:nvCxnSpPr>
        <p:spPr>
          <a:xfrm>
            <a:off x="3176146" y="3148486"/>
            <a:ext cx="17158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EB7055-B0B8-F84B-B32D-2CC75DEBF5BF}"/>
              </a:ext>
            </a:extLst>
          </p:cNvPr>
          <p:cNvCxnSpPr>
            <a:cxnSpLocks/>
          </p:cNvCxnSpPr>
          <p:nvPr/>
        </p:nvCxnSpPr>
        <p:spPr>
          <a:xfrm flipV="1">
            <a:off x="6150608" y="1629097"/>
            <a:ext cx="1231896" cy="14112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89E2B2-669B-2043-926D-518B96B7A9C4}"/>
              </a:ext>
            </a:extLst>
          </p:cNvPr>
          <p:cNvCxnSpPr>
            <a:cxnSpLocks/>
          </p:cNvCxnSpPr>
          <p:nvPr/>
        </p:nvCxnSpPr>
        <p:spPr>
          <a:xfrm>
            <a:off x="6150608" y="3148486"/>
            <a:ext cx="1191424" cy="10991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C03AD7-9C85-C445-A497-6DF874431DE7}"/>
              </a:ext>
            </a:extLst>
          </p:cNvPr>
          <p:cNvCxnSpPr>
            <a:cxnSpLocks/>
          </p:cNvCxnSpPr>
          <p:nvPr/>
        </p:nvCxnSpPr>
        <p:spPr>
          <a:xfrm>
            <a:off x="862784" y="2576582"/>
            <a:ext cx="956502" cy="571904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>
            <a:extLst>
              <a:ext uri="{FF2B5EF4-FFF2-40B4-BE49-F238E27FC236}">
                <a16:creationId xmlns:a16="http://schemas.microsoft.com/office/drawing/2014/main" id="{280D0A4B-C2A1-474D-A236-53975909A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73" y="3461553"/>
            <a:ext cx="469900" cy="4699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902ECD3-5FED-2743-8028-6F14714B663F}"/>
              </a:ext>
            </a:extLst>
          </p:cNvPr>
          <p:cNvSpPr txBox="1"/>
          <p:nvPr/>
        </p:nvSpPr>
        <p:spPr>
          <a:xfrm>
            <a:off x="131264" y="3986309"/>
            <a:ext cx="731520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thing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2394617-1C0F-FC4F-B75C-B280DA540376}"/>
              </a:ext>
            </a:extLst>
          </p:cNvPr>
          <p:cNvCxnSpPr>
            <a:cxnSpLocks/>
          </p:cNvCxnSpPr>
          <p:nvPr/>
        </p:nvCxnSpPr>
        <p:spPr>
          <a:xfrm flipV="1">
            <a:off x="874130" y="3178852"/>
            <a:ext cx="945156" cy="579578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389A1D-FE3E-6F4F-9A83-BF06BECD4BE7}"/>
              </a:ext>
            </a:extLst>
          </p:cNvPr>
          <p:cNvCxnSpPr>
            <a:cxnSpLocks/>
          </p:cNvCxnSpPr>
          <p:nvPr/>
        </p:nvCxnSpPr>
        <p:spPr>
          <a:xfrm flipV="1">
            <a:off x="8305402" y="3474921"/>
            <a:ext cx="945156" cy="579578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C05D6E-9748-8142-8562-C7CAAE6AD302}"/>
              </a:ext>
            </a:extLst>
          </p:cNvPr>
          <p:cNvCxnSpPr>
            <a:cxnSpLocks/>
          </p:cNvCxnSpPr>
          <p:nvPr/>
        </p:nvCxnSpPr>
        <p:spPr>
          <a:xfrm flipV="1">
            <a:off x="8395951" y="1538246"/>
            <a:ext cx="764058" cy="20823"/>
          </a:xfrm>
          <a:prstGeom prst="straightConnector1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802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132</Words>
  <Application>Microsoft Macintosh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Amazon Ember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2019-08-13T09:11:01Z</dcterms:created>
  <dcterms:modified xsi:type="dcterms:W3CDTF">2019-08-26T08:34:45Z</dcterms:modified>
</cp:coreProperties>
</file>