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6" d="100"/>
          <a:sy n="136" d="100"/>
        </p:scale>
        <p:origin x="-16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3/29/13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3/29/13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3/29/13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3/29/13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3/29/13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3/29/13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3/29/13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3/29/13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3/29/13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3/29/13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3/29/13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3/29/13</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Otherwise know as “run for ye live, there be monsters here”</a:t>
            </a:r>
            <a:endParaRPr lang="en-US" dirty="0"/>
          </a:p>
        </p:txBody>
      </p:sp>
      <p:sp>
        <p:nvSpPr>
          <p:cNvPr id="3" name="Title 2"/>
          <p:cNvSpPr>
            <a:spLocks noGrp="1"/>
          </p:cNvSpPr>
          <p:nvPr>
            <p:ph type="ctrTitle"/>
          </p:nvPr>
        </p:nvSpPr>
        <p:spPr/>
        <p:txBody>
          <a:bodyPr/>
          <a:lstStyle/>
          <a:p>
            <a:r>
              <a:rPr lang="en-US" dirty="0" smtClean="0"/>
              <a:t>Cross Platform Mobile development</a:t>
            </a:r>
            <a:endParaRPr lang="en-US" dirty="0"/>
          </a:p>
        </p:txBody>
      </p:sp>
      <p:pic>
        <p:nvPicPr>
          <p:cNvPr id="4" name="Picture 3" descr="Win8Pho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522" y="1009980"/>
            <a:ext cx="2289102" cy="1444894"/>
          </a:xfrm>
          <a:prstGeom prst="rect">
            <a:avLst/>
          </a:prstGeom>
        </p:spPr>
      </p:pic>
      <p:pic>
        <p:nvPicPr>
          <p:cNvPr id="5" name="Picture 4" descr="android-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234" y="4642675"/>
            <a:ext cx="2239531" cy="1992249"/>
          </a:xfrm>
          <a:prstGeom prst="rect">
            <a:avLst/>
          </a:prstGeom>
        </p:spPr>
      </p:pic>
      <p:pic>
        <p:nvPicPr>
          <p:cNvPr id="6" name="Picture 5" descr="Shining-Apple-Logo-759135.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4813262"/>
            <a:ext cx="2641722" cy="1651076"/>
          </a:xfrm>
          <a:prstGeom prst="rect">
            <a:avLst/>
          </a:prstGeom>
        </p:spPr>
      </p:pic>
    </p:spTree>
    <p:extLst>
      <p:ext uri="{BB962C8B-B14F-4D97-AF65-F5344CB8AC3E}">
        <p14:creationId xmlns:p14="http://schemas.microsoft.com/office/powerpoint/2010/main" val="25599153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my position, yours may vary	</a:t>
            </a:r>
            <a:endParaRPr lang="en-US" dirty="0"/>
          </a:p>
        </p:txBody>
      </p:sp>
      <p:sp>
        <p:nvSpPr>
          <p:cNvPr id="3" name="Content Placeholder 2"/>
          <p:cNvSpPr>
            <a:spLocks noGrp="1"/>
          </p:cNvSpPr>
          <p:nvPr>
            <p:ph sz="quarter" idx="13"/>
          </p:nvPr>
        </p:nvSpPr>
        <p:spPr/>
        <p:txBody>
          <a:bodyPr/>
          <a:lstStyle/>
          <a:p>
            <a:r>
              <a:rPr lang="en-US" dirty="0" smtClean="0"/>
              <a:t>For me the best bang for your buck is to do as much in the native platform as possible. What I care about is that the app will be the most stable and </a:t>
            </a:r>
            <a:r>
              <a:rPr lang="en-US" dirty="0" err="1" smtClean="0"/>
              <a:t>performant</a:t>
            </a:r>
            <a:r>
              <a:rPr lang="en-US" dirty="0" smtClean="0"/>
              <a:t> as possible while being an example of great platform design. I’m looking for the highest rate of quality for the applications but not all businesses are. I’m lucky enough to have been able to choose places to work that are aligned with me lately but I’ve work plenty of places were good enough was better than the great. So it’s a matter of fitting your development choice to your and your clients/companies needs. Code reuse and speed of </a:t>
            </a:r>
            <a:r>
              <a:rPr lang="en-US" dirty="0" err="1" smtClean="0"/>
              <a:t>dev</a:t>
            </a:r>
            <a:r>
              <a:rPr lang="en-US" dirty="0" smtClean="0"/>
              <a:t> may likely trump user experience and performance or design. Since we are software craftsmen I’ll just say that you should choice the highest quality approach that you can afford. </a:t>
            </a:r>
            <a:endParaRPr lang="en-US" dirty="0"/>
          </a:p>
          <a:p>
            <a:endParaRPr lang="en-US" dirty="0" smtClean="0"/>
          </a:p>
          <a:p>
            <a:endParaRPr lang="en-US" dirty="0"/>
          </a:p>
          <a:p>
            <a:pPr marL="0" indent="0">
              <a:buNone/>
            </a:pPr>
            <a:r>
              <a:rPr lang="en-US" sz="2400" dirty="0" smtClean="0"/>
              <a:t>Now on to the code…..</a:t>
            </a:r>
            <a:endParaRPr lang="en-US" sz="2400" dirty="0"/>
          </a:p>
        </p:txBody>
      </p:sp>
    </p:spTree>
    <p:extLst>
      <p:ext uri="{BB962C8B-B14F-4D97-AF65-F5344CB8AC3E}">
        <p14:creationId xmlns:p14="http://schemas.microsoft.com/office/powerpoint/2010/main" val="14092783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torture</a:t>
            </a:r>
            <a:endParaRPr lang="en-US" dirty="0"/>
          </a:p>
        </p:txBody>
      </p:sp>
      <p:sp>
        <p:nvSpPr>
          <p:cNvPr id="3" name="Content Placeholder 2"/>
          <p:cNvSpPr>
            <a:spLocks noGrp="1"/>
          </p:cNvSpPr>
          <p:nvPr>
            <p:ph sz="quarter" idx="13"/>
          </p:nvPr>
        </p:nvSpPr>
        <p:spPr/>
        <p:txBody>
          <a:bodyPr/>
          <a:lstStyle/>
          <a:p>
            <a:r>
              <a:rPr lang="en-US" dirty="0" smtClean="0"/>
              <a:t>HTML 5/Mobile Web/</a:t>
            </a:r>
            <a:r>
              <a:rPr lang="en-US" dirty="0" err="1" smtClean="0"/>
              <a:t>PhoneGap</a:t>
            </a:r>
            <a:endParaRPr lang="en-US" dirty="0" smtClean="0"/>
          </a:p>
          <a:p>
            <a:r>
              <a:rPr lang="en-US" dirty="0" err="1" smtClean="0"/>
              <a:t>Monotouch</a:t>
            </a:r>
            <a:r>
              <a:rPr lang="en-US" dirty="0" smtClean="0"/>
              <a:t>/</a:t>
            </a:r>
            <a:r>
              <a:rPr lang="en-US" dirty="0" err="1" smtClean="0"/>
              <a:t>MonoDroid</a:t>
            </a:r>
            <a:r>
              <a:rPr lang="en-US" dirty="0" smtClean="0"/>
              <a:t> </a:t>
            </a:r>
            <a:r>
              <a:rPr lang="en-US" dirty="0" err="1" smtClean="0"/>
              <a:t>Xamarian</a:t>
            </a:r>
            <a:r>
              <a:rPr lang="en-US" dirty="0" smtClean="0"/>
              <a:t> Studio</a:t>
            </a:r>
          </a:p>
          <a:p>
            <a:r>
              <a:rPr lang="en-US" dirty="0" smtClean="0"/>
              <a:t>For games Unity</a:t>
            </a:r>
          </a:p>
          <a:p>
            <a:r>
              <a:rPr lang="en-US" dirty="0" smtClean="0"/>
              <a:t>Native code interfaces and C/C++ under the covers</a:t>
            </a:r>
          </a:p>
          <a:p>
            <a:r>
              <a:rPr lang="en-US" dirty="0" smtClean="0"/>
              <a:t>Forgot the other platforms and just develop for one platform</a:t>
            </a:r>
            <a:endParaRPr lang="en-US" dirty="0"/>
          </a:p>
        </p:txBody>
      </p:sp>
    </p:spTree>
    <p:extLst>
      <p:ext uri="{BB962C8B-B14F-4D97-AF65-F5344CB8AC3E}">
        <p14:creationId xmlns:p14="http://schemas.microsoft.com/office/powerpoint/2010/main" val="30548321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 It’s been tried	</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Apple, Google, and Microsoft have all made huge pushes to try and make it work. Nobody has found the magic beans for this yet.</a:t>
            </a:r>
          </a:p>
          <a:p>
            <a:r>
              <a:rPr lang="en-US" dirty="0" smtClean="0"/>
              <a:t>Two Major problems with this:</a:t>
            </a:r>
          </a:p>
          <a:p>
            <a:pPr lvl="1"/>
            <a:r>
              <a:rPr lang="en-US" dirty="0" smtClean="0"/>
              <a:t>Most Mobile Browsers suck. I think Safari on </a:t>
            </a:r>
            <a:r>
              <a:rPr lang="en-US" dirty="0" err="1" smtClean="0"/>
              <a:t>iOS</a:t>
            </a:r>
            <a:r>
              <a:rPr lang="en-US" dirty="0" smtClean="0"/>
              <a:t> is the best  but even  that isn’t very good</a:t>
            </a:r>
          </a:p>
          <a:p>
            <a:pPr lvl="1"/>
            <a:r>
              <a:rPr lang="en-US" dirty="0" smtClean="0"/>
              <a:t>It automatically places a ton of extra restrictions on you out of the gate</a:t>
            </a:r>
            <a:endParaRPr lang="en-US" dirty="0"/>
          </a:p>
          <a:p>
            <a:pPr marL="457200" lvl="1" indent="0">
              <a:buNone/>
            </a:pPr>
            <a:endParaRPr lang="en-US" dirty="0"/>
          </a:p>
          <a:p>
            <a:pPr marL="457200" lvl="1" indent="0">
              <a:buNone/>
            </a:pPr>
            <a:r>
              <a:rPr lang="en-US" dirty="0" smtClean="0"/>
              <a:t>Two benefits:</a:t>
            </a:r>
          </a:p>
          <a:p>
            <a:pPr marL="457200" lvl="1" indent="0">
              <a:buNone/>
            </a:pPr>
            <a:r>
              <a:rPr lang="en-US" dirty="0"/>
              <a:t>	</a:t>
            </a:r>
            <a:r>
              <a:rPr lang="en-US" dirty="0" smtClean="0"/>
              <a:t>It’s great for sharing code, probably the  only true cross platform 100% shared code solution. </a:t>
            </a:r>
          </a:p>
          <a:p>
            <a:pPr marL="457200" lvl="1" indent="0">
              <a:buNone/>
            </a:pPr>
            <a:r>
              <a:rPr lang="en-US" dirty="0"/>
              <a:t>	</a:t>
            </a:r>
            <a:r>
              <a:rPr lang="en-US" dirty="0" smtClean="0"/>
              <a:t>It’s somewhat easier and more familiar to a lot of developers</a:t>
            </a:r>
          </a:p>
          <a:p>
            <a:pPr marL="457200" lvl="1" indent="0">
              <a:buNone/>
            </a:pPr>
            <a:r>
              <a:rPr lang="en-US" dirty="0" smtClean="0"/>
              <a:t>Best Use Case:</a:t>
            </a:r>
          </a:p>
          <a:p>
            <a:pPr marL="457200" lvl="1" indent="0">
              <a:buNone/>
            </a:pPr>
            <a:r>
              <a:rPr lang="en-US" dirty="0"/>
              <a:t>	</a:t>
            </a:r>
            <a:r>
              <a:rPr lang="en-US" dirty="0" smtClean="0"/>
              <a:t>Small apps that are truly web sites or that have very little interaction. Email forms, food Menus but not an ordering system, and most informational (waiting lists, how-</a:t>
            </a:r>
            <a:r>
              <a:rPr lang="en-US" dirty="0" err="1" smtClean="0"/>
              <a:t>tos</a:t>
            </a:r>
            <a:r>
              <a:rPr lang="en-US" dirty="0" smtClean="0"/>
              <a:t>) type of pages.</a:t>
            </a:r>
          </a:p>
        </p:txBody>
      </p:sp>
    </p:spTree>
    <p:extLst>
      <p:ext uri="{BB962C8B-B14F-4D97-AF65-F5344CB8AC3E}">
        <p14:creationId xmlns:p14="http://schemas.microsoft.com/office/powerpoint/2010/main" val="34331487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 – it’s not just a disease </a:t>
            </a:r>
            <a:r>
              <a:rPr lang="en-US" dirty="0" smtClean="0">
                <a:sym typeface="Wingdings"/>
              </a:rPr>
              <a:t></a:t>
            </a:r>
            <a:endParaRPr lang="en-US" dirty="0"/>
          </a:p>
        </p:txBody>
      </p:sp>
      <p:sp>
        <p:nvSpPr>
          <p:cNvPr id="3" name="Content Placeholder 2"/>
          <p:cNvSpPr>
            <a:spLocks noGrp="1"/>
          </p:cNvSpPr>
          <p:nvPr>
            <p:ph sz="quarter" idx="13"/>
          </p:nvPr>
        </p:nvSpPr>
        <p:spPr>
          <a:xfrm>
            <a:off x="609600" y="1600199"/>
            <a:ext cx="8139880" cy="4656631"/>
          </a:xfrm>
        </p:spPr>
        <p:txBody>
          <a:bodyPr>
            <a:normAutofit fontScale="85000" lnSpcReduction="10000"/>
          </a:bodyPr>
          <a:lstStyle/>
          <a:p>
            <a:r>
              <a:rPr lang="en-US" dirty="0" smtClean="0"/>
              <a:t>Personally I’ve had a hard time deciding how I feel about the mono for mobile ecosystem</a:t>
            </a:r>
          </a:p>
          <a:p>
            <a:r>
              <a:rPr lang="en-US" dirty="0" err="1" smtClean="0"/>
              <a:t>Monotouch</a:t>
            </a:r>
            <a:r>
              <a:rPr lang="en-US" dirty="0" smtClean="0"/>
              <a:t> is for </a:t>
            </a:r>
            <a:r>
              <a:rPr lang="en-US" dirty="0" err="1" smtClean="0"/>
              <a:t>iOS</a:t>
            </a:r>
            <a:r>
              <a:rPr lang="en-US" dirty="0" smtClean="0"/>
              <a:t> and </a:t>
            </a:r>
            <a:r>
              <a:rPr lang="en-US" dirty="0" err="1" smtClean="0"/>
              <a:t>Mono.droid</a:t>
            </a:r>
            <a:r>
              <a:rPr lang="en-US" dirty="0" smtClean="0"/>
              <a:t> is …. Android </a:t>
            </a:r>
          </a:p>
          <a:p>
            <a:r>
              <a:rPr lang="en-US" dirty="0" smtClean="0"/>
              <a:t>Open source and closed source versions</a:t>
            </a:r>
          </a:p>
          <a:p>
            <a:r>
              <a:rPr lang="en-US" dirty="0" err="1" smtClean="0"/>
              <a:t>Xamarian</a:t>
            </a:r>
            <a:r>
              <a:rPr lang="en-US" dirty="0" smtClean="0"/>
              <a:t> Studio for </a:t>
            </a:r>
            <a:r>
              <a:rPr lang="en-US" dirty="0" err="1" smtClean="0"/>
              <a:t>MacOS</a:t>
            </a:r>
            <a:r>
              <a:rPr lang="en-US" dirty="0" smtClean="0"/>
              <a:t> X Mobile Mono</a:t>
            </a:r>
          </a:p>
          <a:p>
            <a:pPr lvl="1"/>
            <a:r>
              <a:rPr lang="en-US" dirty="0" smtClean="0"/>
              <a:t>It’s fairly expensive</a:t>
            </a:r>
          </a:p>
          <a:p>
            <a:pPr lvl="1"/>
            <a:r>
              <a:rPr lang="en-US" dirty="0" smtClean="0"/>
              <a:t>Was very very buggy for me</a:t>
            </a:r>
          </a:p>
          <a:p>
            <a:pPr lvl="1"/>
            <a:r>
              <a:rPr lang="en-US" dirty="0" smtClean="0"/>
              <a:t>In my test apps the best I got was around 50% code share and that was at the expense of making the the app poorer for it</a:t>
            </a:r>
          </a:p>
          <a:p>
            <a:pPr lvl="1"/>
            <a:r>
              <a:rPr lang="en-US" dirty="0" smtClean="0"/>
              <a:t>C# is debatably a better language than Java or Objective-C, though I would likely rank them Objective-C, C#, and then Java lagging pretty far behind. I like </a:t>
            </a:r>
            <a:r>
              <a:rPr lang="en-US" dirty="0" err="1" smtClean="0"/>
              <a:t>ObjC’s</a:t>
            </a:r>
            <a:r>
              <a:rPr lang="en-US" dirty="0" smtClean="0"/>
              <a:t> speed and raw power plus the ease of the integration with pure c. Apple’s been adding a lot of great modern language features but C# is still ahead by a tiny margin. </a:t>
            </a:r>
            <a:r>
              <a:rPr lang="en-US" dirty="0" err="1" smtClean="0"/>
              <a:t>Linq</a:t>
            </a:r>
            <a:r>
              <a:rPr lang="en-US" dirty="0" smtClean="0"/>
              <a:t> being the only really major advantage of C# IMO. </a:t>
            </a:r>
          </a:p>
          <a:p>
            <a:pPr lvl="1"/>
            <a:r>
              <a:rPr lang="en-US" dirty="0" smtClean="0"/>
              <a:t>Offers a Visual Studio plugin</a:t>
            </a:r>
          </a:p>
          <a:p>
            <a:pPr lvl="1"/>
            <a:r>
              <a:rPr lang="en-US" dirty="0" smtClean="0"/>
              <a:t>Still requires a Mac for </a:t>
            </a:r>
            <a:r>
              <a:rPr lang="en-US" dirty="0" err="1" smtClean="0"/>
              <a:t>iOS</a:t>
            </a:r>
            <a:r>
              <a:rPr lang="en-US" dirty="0" smtClean="0"/>
              <a:t> no matter what you do</a:t>
            </a:r>
          </a:p>
          <a:p>
            <a:pPr marL="457200" lvl="1" indent="0">
              <a:buNone/>
            </a:pPr>
            <a:r>
              <a:rPr lang="en-US" dirty="0" smtClean="0"/>
              <a:t>Best use case: Might work for a MS </a:t>
            </a:r>
            <a:r>
              <a:rPr lang="en-US" dirty="0" err="1" smtClean="0"/>
              <a:t>dev</a:t>
            </a:r>
            <a:r>
              <a:rPr lang="en-US" dirty="0" smtClean="0"/>
              <a:t> who has no interest or a lack of time to learn native mobile </a:t>
            </a:r>
            <a:r>
              <a:rPr lang="en-US" dirty="0" err="1" smtClean="0"/>
              <a:t>dev</a:t>
            </a:r>
            <a:r>
              <a:rPr lang="en-US" dirty="0" smtClean="0"/>
              <a:t> but I think that if you are serious about development it would be much more worth the time and effort to learn the native </a:t>
            </a:r>
            <a:r>
              <a:rPr lang="en-US" dirty="0" err="1" smtClean="0"/>
              <a:t>enviroments</a:t>
            </a:r>
            <a:r>
              <a:rPr lang="en-US" dirty="0" smtClean="0"/>
              <a:t>.</a:t>
            </a:r>
          </a:p>
        </p:txBody>
      </p:sp>
    </p:spTree>
    <p:extLst>
      <p:ext uri="{BB962C8B-B14F-4D97-AF65-F5344CB8AC3E}">
        <p14:creationId xmlns:p14="http://schemas.microsoft.com/office/powerpoint/2010/main" val="28017456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Unity – Unmatched in it’s narrow market</a:t>
            </a:r>
            <a:endParaRPr lang="en-US" dirty="0"/>
          </a:p>
        </p:txBody>
      </p:sp>
      <p:sp>
        <p:nvSpPr>
          <p:cNvPr id="3" name="Content Placeholder 2"/>
          <p:cNvSpPr>
            <a:spLocks noGrp="1"/>
          </p:cNvSpPr>
          <p:nvPr>
            <p:ph sz="quarter" idx="13"/>
          </p:nvPr>
        </p:nvSpPr>
        <p:spPr/>
        <p:txBody>
          <a:bodyPr/>
          <a:lstStyle/>
          <a:p>
            <a:r>
              <a:rPr lang="en-US" dirty="0" smtClean="0"/>
              <a:t>For cross platform mobile gaming it’s an amazing product</a:t>
            </a:r>
          </a:p>
          <a:p>
            <a:r>
              <a:rPr lang="en-US" dirty="0" smtClean="0"/>
              <a:t>If you want to work in the mobile industry this isn’t a great route. I have seen very few jobs in this area.</a:t>
            </a:r>
          </a:p>
          <a:p>
            <a:r>
              <a:rPr lang="en-US" dirty="0" smtClean="0"/>
              <a:t>For truly pushing the performance envelope you’ll likely need to drop to native code, likely c/</a:t>
            </a:r>
            <a:r>
              <a:rPr lang="en-US" dirty="0" err="1" smtClean="0"/>
              <a:t>c++</a:t>
            </a:r>
            <a:endParaRPr lang="en-US" dirty="0" smtClean="0"/>
          </a:p>
          <a:p>
            <a:pPr marL="0" indent="0">
              <a:buNone/>
            </a:pPr>
            <a:r>
              <a:rPr lang="en-US" dirty="0" smtClean="0"/>
              <a:t>Best Use Case: Indie game development. I know there is a small amount of application development outside of games happening here but while I’m certainly not hugely </a:t>
            </a:r>
            <a:r>
              <a:rPr lang="en-US" dirty="0" err="1" smtClean="0"/>
              <a:t>famaliar</a:t>
            </a:r>
            <a:r>
              <a:rPr lang="en-US" dirty="0" smtClean="0"/>
              <a:t> with Unity as a whole, from what I’ve seen anything outside of games seems a poor approach.</a:t>
            </a:r>
            <a:endParaRPr lang="en-US" dirty="0"/>
          </a:p>
        </p:txBody>
      </p:sp>
    </p:spTree>
    <p:extLst>
      <p:ext uri="{BB962C8B-B14F-4D97-AF65-F5344CB8AC3E}">
        <p14:creationId xmlns:p14="http://schemas.microsoft.com/office/powerpoint/2010/main" val="9367378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 - flee! Flee! It’s old and crusty!!!</a:t>
            </a:r>
            <a:endParaRPr lang="en-US" dirty="0"/>
          </a:p>
        </p:txBody>
      </p:sp>
      <p:sp>
        <p:nvSpPr>
          <p:cNvPr id="3" name="Content Placeholder 2"/>
          <p:cNvSpPr>
            <a:spLocks noGrp="1"/>
          </p:cNvSpPr>
          <p:nvPr>
            <p:ph sz="quarter" idx="13"/>
          </p:nvPr>
        </p:nvSpPr>
        <p:spPr/>
        <p:txBody>
          <a:bodyPr/>
          <a:lstStyle/>
          <a:p>
            <a:r>
              <a:rPr lang="en-US" dirty="0" smtClean="0"/>
              <a:t>C99 and C++11 have improved the languages a great deal. Things like generics, lambdas, and improved </a:t>
            </a:r>
            <a:r>
              <a:rPr lang="en-US" dirty="0" err="1" smtClean="0"/>
              <a:t>std</a:t>
            </a:r>
            <a:r>
              <a:rPr lang="en-US" dirty="0" smtClean="0"/>
              <a:t> libraries have helped a lot.</a:t>
            </a:r>
          </a:p>
          <a:p>
            <a:r>
              <a:rPr lang="en-US" dirty="0" smtClean="0"/>
              <a:t>Visual Studio and </a:t>
            </a:r>
            <a:r>
              <a:rPr lang="en-US" dirty="0" err="1" smtClean="0"/>
              <a:t>Xcode</a:t>
            </a:r>
            <a:r>
              <a:rPr lang="en-US" dirty="0" smtClean="0"/>
              <a:t> also provide some really great tools for memory profiling and easing a lot of the worst C/C++ pain points</a:t>
            </a:r>
          </a:p>
          <a:p>
            <a:endParaRPr lang="en-US" dirty="0"/>
          </a:p>
          <a:p>
            <a:r>
              <a:rPr lang="en-US" dirty="0" smtClean="0"/>
              <a:t>All that said it’s still a MAJOR b*</a:t>
            </a:r>
            <a:r>
              <a:rPr lang="en-US" dirty="0" err="1" smtClean="0"/>
              <a:t>tch</a:t>
            </a:r>
            <a:r>
              <a:rPr lang="en-US" dirty="0" smtClean="0"/>
              <a:t> to get cross compiled and to learn how each ecosystem does it’s thing</a:t>
            </a:r>
          </a:p>
          <a:p>
            <a:endParaRPr lang="en-US" dirty="0"/>
          </a:p>
          <a:p>
            <a:pPr marL="0" indent="0">
              <a:buNone/>
            </a:pPr>
            <a:r>
              <a:rPr lang="en-US" dirty="0" smtClean="0"/>
              <a:t>Best Use Case: Personally this is how I want to share code across platforms. Only the really hard/really high performance stuff needs to be here. Android/</a:t>
            </a:r>
            <a:r>
              <a:rPr lang="en-US" dirty="0" err="1" smtClean="0"/>
              <a:t>iOS</a:t>
            </a:r>
            <a:r>
              <a:rPr lang="en-US" dirty="0" smtClean="0"/>
              <a:t> ( and BlackBerry too) share a lot of </a:t>
            </a:r>
            <a:r>
              <a:rPr lang="en-US" dirty="0" err="1" smtClean="0"/>
              <a:t>posix</a:t>
            </a:r>
            <a:r>
              <a:rPr lang="en-US" dirty="0" smtClean="0"/>
              <a:t> type of functions and libraries so it’s easier to share them. OpenGL ES is a good example, it’s not a </a:t>
            </a:r>
            <a:r>
              <a:rPr lang="en-US" dirty="0" err="1" smtClean="0"/>
              <a:t>posix</a:t>
            </a:r>
            <a:r>
              <a:rPr lang="en-US" dirty="0" smtClean="0"/>
              <a:t> lib but it’s something that’s common between the two and also something that isn’t terribly easy to write and needs to perform as fast as possible. </a:t>
            </a:r>
            <a:endParaRPr lang="en-US" dirty="0"/>
          </a:p>
        </p:txBody>
      </p:sp>
    </p:spTree>
    <p:extLst>
      <p:ext uri="{BB962C8B-B14F-4D97-AF65-F5344CB8AC3E}">
        <p14:creationId xmlns:p14="http://schemas.microsoft.com/office/powerpoint/2010/main" val="32845452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 how to rock with c/</a:t>
            </a:r>
            <a:r>
              <a:rPr lang="en-US" dirty="0" err="1" smtClean="0"/>
              <a:t>c++</a:t>
            </a:r>
            <a:endParaRPr lang="en-US" dirty="0"/>
          </a:p>
        </p:txBody>
      </p:sp>
      <p:sp>
        <p:nvSpPr>
          <p:cNvPr id="3" name="Content Placeholder 2"/>
          <p:cNvSpPr>
            <a:spLocks noGrp="1"/>
          </p:cNvSpPr>
          <p:nvPr>
            <p:ph sz="quarter" idx="13"/>
          </p:nvPr>
        </p:nvSpPr>
        <p:spPr/>
        <p:txBody>
          <a:bodyPr/>
          <a:lstStyle/>
          <a:p>
            <a:r>
              <a:rPr lang="en-US" dirty="0" smtClean="0"/>
              <a:t>Native </a:t>
            </a:r>
            <a:r>
              <a:rPr lang="en-US" dirty="0" err="1" smtClean="0"/>
              <a:t>iOS</a:t>
            </a:r>
            <a:r>
              <a:rPr lang="en-US" dirty="0" smtClean="0"/>
              <a:t> apps are written in Objective-C/Objective-C++ </a:t>
            </a:r>
          </a:p>
          <a:p>
            <a:r>
              <a:rPr lang="en-US" dirty="0" smtClean="0"/>
              <a:t>The objective-c compiler natively understands C/C++ so all you need to do is add the .c or .</a:t>
            </a:r>
            <a:r>
              <a:rPr lang="en-US" dirty="0" err="1" smtClean="0"/>
              <a:t>cpp</a:t>
            </a:r>
            <a:r>
              <a:rPr lang="en-US" dirty="0" smtClean="0"/>
              <a:t> to the project and the compiler already knows what to do.</a:t>
            </a:r>
          </a:p>
          <a:p>
            <a:r>
              <a:rPr lang="en-US" dirty="0" smtClean="0"/>
              <a:t>IMO this is one of the things that Apple did brilliantly, the speed, power, and ease of adding C to an </a:t>
            </a:r>
            <a:r>
              <a:rPr lang="en-US" dirty="0" err="1" smtClean="0"/>
              <a:t>iOS</a:t>
            </a:r>
            <a:r>
              <a:rPr lang="en-US" dirty="0" smtClean="0"/>
              <a:t> project coupled with the absolutely huge array of open source C libraries available make this the nicest environment to work with C/C++ in.</a:t>
            </a:r>
          </a:p>
          <a:p>
            <a:r>
              <a:rPr lang="en-US" dirty="0" smtClean="0"/>
              <a:t>Objective-C has a ton of modern features, like ARC (automatic reference counting, meaning that dealing with memory is a lot  easier), blocks, and lambda expressions. All of this can easily be used in the same application as a the raw C/C++.</a:t>
            </a:r>
            <a:endParaRPr lang="en-US" dirty="0"/>
          </a:p>
        </p:txBody>
      </p:sp>
    </p:spTree>
    <p:extLst>
      <p:ext uri="{BB962C8B-B14F-4D97-AF65-F5344CB8AC3E}">
        <p14:creationId xmlns:p14="http://schemas.microsoft.com/office/powerpoint/2010/main" val="37976190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 RT – A tale of two choices	</a:t>
            </a:r>
            <a:endParaRPr lang="en-US" dirty="0"/>
          </a:p>
        </p:txBody>
      </p:sp>
      <p:sp>
        <p:nvSpPr>
          <p:cNvPr id="3" name="Content Placeholder 2"/>
          <p:cNvSpPr>
            <a:spLocks noGrp="1"/>
          </p:cNvSpPr>
          <p:nvPr>
            <p:ph sz="quarter" idx="13"/>
          </p:nvPr>
        </p:nvSpPr>
        <p:spPr/>
        <p:txBody>
          <a:bodyPr/>
          <a:lstStyle/>
          <a:p>
            <a:r>
              <a:rPr lang="en-US" dirty="0" smtClean="0"/>
              <a:t>C# -&gt; C++ </a:t>
            </a:r>
            <a:r>
              <a:rPr lang="en-US" dirty="0" err="1" smtClean="0"/>
              <a:t>WinRT</a:t>
            </a:r>
            <a:r>
              <a:rPr lang="en-US" dirty="0" smtClean="0"/>
              <a:t> -&gt; C++ Native is the first path. C# on win8 RT can’t directly ref native C++ code but a </a:t>
            </a:r>
            <a:r>
              <a:rPr lang="en-US" dirty="0" err="1" smtClean="0"/>
              <a:t>winRT</a:t>
            </a:r>
            <a:r>
              <a:rPr lang="en-US" dirty="0" smtClean="0"/>
              <a:t> </a:t>
            </a:r>
            <a:r>
              <a:rPr lang="en-US" dirty="0" err="1" smtClean="0"/>
              <a:t>c++</a:t>
            </a:r>
            <a:r>
              <a:rPr lang="en-US" dirty="0" smtClean="0"/>
              <a:t> </a:t>
            </a:r>
            <a:r>
              <a:rPr lang="en-US" dirty="0" err="1" smtClean="0"/>
              <a:t>dll</a:t>
            </a:r>
            <a:r>
              <a:rPr lang="en-US" dirty="0" smtClean="0"/>
              <a:t> can. C++ </a:t>
            </a:r>
            <a:r>
              <a:rPr lang="en-US" dirty="0" err="1" smtClean="0"/>
              <a:t>WinRT</a:t>
            </a:r>
            <a:r>
              <a:rPr lang="en-US" dirty="0" smtClean="0"/>
              <a:t> is basically C++</a:t>
            </a:r>
            <a:r>
              <a:rPr lang="en-US" dirty="0" err="1" smtClean="0"/>
              <a:t>.net</a:t>
            </a:r>
            <a:r>
              <a:rPr lang="en-US" dirty="0" smtClean="0"/>
              <a:t> although all of the code (including c# is compiled down the native ARM instructions on </a:t>
            </a:r>
            <a:r>
              <a:rPr lang="en-US" dirty="0" err="1" smtClean="0"/>
              <a:t>WinRT</a:t>
            </a:r>
            <a:r>
              <a:rPr lang="en-US" dirty="0" smtClean="0"/>
              <a:t>. C++ </a:t>
            </a:r>
            <a:r>
              <a:rPr lang="en-US" dirty="0" err="1" smtClean="0"/>
              <a:t>WinRT</a:t>
            </a:r>
            <a:r>
              <a:rPr lang="en-US" dirty="0" smtClean="0"/>
              <a:t> just has to operate in a tighter sandbox than native pure C++.</a:t>
            </a:r>
          </a:p>
          <a:p>
            <a:r>
              <a:rPr lang="en-US" dirty="0" smtClean="0"/>
              <a:t>C++ Native XAML app. It’s definitely less layers and probably a better overall architecture but it’s certainly more difficult to write than C# </a:t>
            </a:r>
          </a:p>
        </p:txBody>
      </p:sp>
    </p:spTree>
    <p:extLst>
      <p:ext uri="{BB962C8B-B14F-4D97-AF65-F5344CB8AC3E}">
        <p14:creationId xmlns:p14="http://schemas.microsoft.com/office/powerpoint/2010/main" val="39431704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Oh weep for what it could be	</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Android Native </a:t>
            </a:r>
            <a:r>
              <a:rPr lang="en-US" dirty="0" err="1" smtClean="0"/>
              <a:t>Dev</a:t>
            </a:r>
            <a:r>
              <a:rPr lang="en-US" dirty="0" smtClean="0"/>
              <a:t> is done in Java. Google is very explicit that C/C++ should only be used in a small number of cases. Physics </a:t>
            </a:r>
            <a:r>
              <a:rPr lang="en-US" dirty="0" err="1" smtClean="0"/>
              <a:t>sims</a:t>
            </a:r>
            <a:r>
              <a:rPr lang="en-US" dirty="0" smtClean="0"/>
              <a:t>, </a:t>
            </a:r>
            <a:r>
              <a:rPr lang="en-US" dirty="0" err="1" smtClean="0"/>
              <a:t>realtime</a:t>
            </a:r>
            <a:r>
              <a:rPr lang="en-US" dirty="0" smtClean="0"/>
              <a:t> audio/video processing, and high end 3D games.</a:t>
            </a:r>
          </a:p>
          <a:p>
            <a:r>
              <a:rPr lang="en-US" dirty="0" smtClean="0"/>
              <a:t>Android has two methods of running native code. Via JNI (Java Native Interface) or via a Native activity. All android apps are built around activities (controllers in MVC terms) and </a:t>
            </a:r>
            <a:r>
              <a:rPr lang="en-US" dirty="0"/>
              <a:t>G</a:t>
            </a:r>
            <a:r>
              <a:rPr lang="en-US" dirty="0" smtClean="0"/>
              <a:t>oogle has provided a Native C activity class. </a:t>
            </a:r>
            <a:r>
              <a:rPr lang="en-US" dirty="0" err="1" smtClean="0"/>
              <a:t>Jni</a:t>
            </a:r>
            <a:r>
              <a:rPr lang="en-US" dirty="0" smtClean="0"/>
              <a:t> is in short a disaster. You write a </a:t>
            </a:r>
            <a:r>
              <a:rPr lang="en-US" dirty="0" err="1" smtClean="0"/>
              <a:t>jni</a:t>
            </a:r>
            <a:r>
              <a:rPr lang="en-US" dirty="0" smtClean="0"/>
              <a:t> C file that handles all of the Java&lt;-&gt;Native communication. In this file all class, methods, and objects must be looked up via strings, so this becomes very fragile and hard to refactor or work on at all. Also because this string based look ups the compiler won’t catch any errors so you get very subtle runtime errors that can be hard to find. Also only a small subset of the API is actually supported.  I could go on for pages here so I’ll stop…</a:t>
            </a:r>
          </a:p>
          <a:p>
            <a:r>
              <a:rPr lang="en-US" dirty="0" smtClean="0"/>
              <a:t>Oh yeah and the tool change is the worst I’ve ever worked with, all command line based are poorly documented. Eclipse does have an </a:t>
            </a:r>
            <a:r>
              <a:rPr lang="en-US" dirty="0" err="1" smtClean="0"/>
              <a:t>ndk</a:t>
            </a:r>
            <a:r>
              <a:rPr lang="en-US" dirty="0" smtClean="0"/>
              <a:t> plugin but at least on </a:t>
            </a:r>
            <a:r>
              <a:rPr lang="en-US" dirty="0" err="1" smtClean="0"/>
              <a:t>MacOS</a:t>
            </a:r>
            <a:r>
              <a:rPr lang="en-US" dirty="0" smtClean="0"/>
              <a:t> X it just doesn’t work. I have seen some people able to use Visual Studio with success but I haven’t had the chance to set it up correctly yet.</a:t>
            </a:r>
          </a:p>
          <a:p>
            <a:r>
              <a:rPr lang="en-US" dirty="0" smtClean="0"/>
              <a:t>All that said for the right app once it’s working it does provide great performance and power. If your app can avoid it , you should do so.</a:t>
            </a:r>
            <a:endParaRPr lang="en-US" dirty="0"/>
          </a:p>
        </p:txBody>
      </p:sp>
    </p:spTree>
    <p:extLst>
      <p:ext uri="{BB962C8B-B14F-4D97-AF65-F5344CB8AC3E}">
        <p14:creationId xmlns:p14="http://schemas.microsoft.com/office/powerpoint/2010/main" val="4439450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115</TotalTime>
  <Words>1432</Words>
  <Application>Microsoft Macintosh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Horizon</vt:lpstr>
      <vt:lpstr>Cross Platform Mobile development</vt:lpstr>
      <vt:lpstr>Options for torture</vt:lpstr>
      <vt:lpstr>HTML 5 – It’s been tried </vt:lpstr>
      <vt:lpstr>Mono – it’s not just a disease </vt:lpstr>
      <vt:lpstr>Unity – Unmatched in it’s narrow market</vt:lpstr>
      <vt:lpstr>C/C++ - flee! Flee! It’s old and crusty!!!</vt:lpstr>
      <vt:lpstr>iOS – how to rock with c/c++</vt:lpstr>
      <vt:lpstr>Windows 8 RT – A tale of two choices </vt:lpstr>
      <vt:lpstr>Android – Oh weep for what it could be </vt:lpstr>
      <vt:lpstr>Here’s my position, yours may vary </vt:lpstr>
    </vt:vector>
  </TitlesOfParts>
  <Company>Napkin Studio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Platform Mobile development</dc:title>
  <dc:creator>Shawn Campbell</dc:creator>
  <cp:lastModifiedBy>Shawn Campbell</cp:lastModifiedBy>
  <cp:revision>15</cp:revision>
  <dcterms:created xsi:type="dcterms:W3CDTF">2013-03-30T03:10:22Z</dcterms:created>
  <dcterms:modified xsi:type="dcterms:W3CDTF">2013-03-30T05:06:06Z</dcterms:modified>
</cp:coreProperties>
</file>