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Botones en Vala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ES" sz="2600" noProof="1" smtClean="0"/>
              <a:t>Programa de Ejemplo para el Manejo de botones y señales</a:t>
            </a:r>
            <a:endParaRPr lang="es-ES" sz="2600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1: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62" y="1542110"/>
            <a:ext cx="6953250" cy="5010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12" y="3115212"/>
            <a:ext cx="4829175" cy="704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84901" y="2369713"/>
            <a:ext cx="25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Compilación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396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2: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2938731"/>
            <a:ext cx="8477250" cy="19335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81070" y="2086377"/>
            <a:ext cx="495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Configurando el </a:t>
            </a:r>
            <a:r>
              <a:rPr lang="es-MX" dirty="0" err="1" smtClean="0"/>
              <a:t>Boton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641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3: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" y="1596980"/>
            <a:ext cx="6458441" cy="48295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17" y="1908689"/>
            <a:ext cx="5391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384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27</Words>
  <Application>Microsoft Office PowerPoint</Application>
  <PresentationFormat>Panorámica</PresentationFormat>
  <Paragraphs>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Botones en Vala</vt:lpstr>
      <vt:lpstr>Ejemplo 1:</vt:lpstr>
      <vt:lpstr>Ejemplo 2:</vt:lpstr>
      <vt:lpstr>Ejemplo 3: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2015-02-10T14:46:47Z</dcterms:created>
  <dcterms:modified xsi:type="dcterms:W3CDTF">2015-02-10T14:57:46Z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