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Manejo de </a:t>
            </a:r>
            <a:r>
              <a:rPr lang="es-MX" dirty="0" err="1" smtClean="0"/>
              <a:t>Pwm</a:t>
            </a:r>
            <a:r>
              <a:rPr lang="es-MX" dirty="0" smtClean="0"/>
              <a:t> en </a:t>
            </a:r>
            <a:r>
              <a:rPr lang="es-MX" dirty="0" err="1" smtClean="0"/>
              <a:t>beaglebone</a:t>
            </a:r>
            <a:r>
              <a:rPr lang="es-MX" dirty="0" smtClean="0"/>
              <a:t> </a:t>
            </a:r>
            <a:r>
              <a:rPr lang="es-MX" dirty="0" err="1" smtClean="0"/>
              <a:t>black</a:t>
            </a:r>
            <a:r>
              <a:rPr lang="es-MX" dirty="0" smtClean="0"/>
              <a:t> en lenguaje </a:t>
            </a:r>
            <a:r>
              <a:rPr lang="es-MX" dirty="0" err="1" smtClean="0"/>
              <a:t>vala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s-MX" dirty="0" smtClean="0"/>
          </a:p>
          <a:p>
            <a:r>
              <a:rPr lang="es-MX" dirty="0" smtClean="0"/>
              <a:t>Oscar de Jesús Vasquez Fernández	Cesar Antonio </a:t>
            </a:r>
            <a:r>
              <a:rPr lang="es-MX" dirty="0" err="1" smtClean="0"/>
              <a:t>artezan</a:t>
            </a:r>
            <a:r>
              <a:rPr lang="es-MX" dirty="0" smtClean="0"/>
              <a:t> cabrera</a:t>
            </a:r>
          </a:p>
          <a:p>
            <a:r>
              <a:rPr lang="es-MX" dirty="0" smtClean="0"/>
              <a:t>Alejandro </a:t>
            </a:r>
            <a:r>
              <a:rPr lang="es-MX" dirty="0" err="1" smtClean="0"/>
              <a:t>jon</a:t>
            </a:r>
            <a:r>
              <a:rPr lang="es-MX" dirty="0" smtClean="0"/>
              <a:t> torres			Luis armando Ayala Garibay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503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Conexión  del servomotor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403389"/>
          </a:xfrm>
        </p:spPr>
        <p:txBody>
          <a:bodyPr/>
          <a:lstStyle/>
          <a:p>
            <a:r>
              <a:rPr lang="es-MX" dirty="0" smtClean="0"/>
              <a:t>Debido a su alto consumo de energía para poder hacer uso de un servomotor es necesario una fuente alimentación externa al microcontrolador</a:t>
            </a:r>
            <a:r>
              <a:rPr lang="es-MX" dirty="0"/>
              <a:t> </a:t>
            </a:r>
            <a:r>
              <a:rPr lang="es-MX" dirty="0" smtClean="0"/>
              <a:t>, debido a que algún pico de corriente podría llegar a resetear la tarjeta, dañar el GPIO o hasta dañar el propio microcontrolador. </a:t>
            </a:r>
            <a:endParaRPr lang="es-MX" dirty="0"/>
          </a:p>
        </p:txBody>
      </p:sp>
      <p:pic>
        <p:nvPicPr>
          <p:cNvPr id="1026" name="Picture 2" descr="https://fbcdn-sphotos-h-a.akamaihd.net/hphotos-ak-xpf1/v/t35.0-12/11069467_10206213234108683_2101835803_o.jpg?oh=e29d0a5a09d41c8e5ac41a3a9092f5c7&amp;oe=55117435&amp;__gda__=1427202340_586384d12a11d79646829a92d2cc801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9" t="12185" r="41258" b="17531"/>
          <a:stretch/>
        </p:blipFill>
        <p:spPr bwMode="auto">
          <a:xfrm>
            <a:off x="7772404" y="3335546"/>
            <a:ext cx="2935056" cy="330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bcdn-sphotos-h-a.akamaihd.net/hphotos-ak-xpf1/v/t34.0-12/11075820_10206213234708698_1335251102_n.jpg?oh=a478ce5c30090e532d4b6301a98ef370&amp;oe=551260C3&amp;__gda__=1427278354_b95932dee377fd5876efc8995ae5a3c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14" y="3490402"/>
            <a:ext cx="2130425" cy="315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09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Desarrollo de librería para puertos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GPIO :</a:t>
            </a:r>
            <a:r>
              <a:rPr lang="es-MX" dirty="0" err="1"/>
              <a:t>GLib.Object</a:t>
            </a:r>
            <a:r>
              <a:rPr lang="es-MX" dirty="0"/>
              <a:t>{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/>
              <a:t>GPIO</a:t>
            </a:r>
            <a:r>
              <a:rPr lang="es-MX" dirty="0" smtClean="0"/>
              <a:t>(){ }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pwm_enable</a:t>
            </a:r>
            <a:r>
              <a:rPr lang="es-MX" dirty="0" smtClean="0"/>
              <a:t>()</a:t>
            </a:r>
          </a:p>
          <a:p>
            <a:pPr marL="0" indent="0">
              <a:buNone/>
            </a:pPr>
            <a:r>
              <a:rPr lang="es-MX" dirty="0" smtClean="0"/>
              <a:t>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FileStream</a:t>
            </a:r>
            <a:r>
              <a:rPr lang="es-MX" dirty="0"/>
              <a:t> </a:t>
            </a:r>
            <a:r>
              <a:rPr lang="es-MX" dirty="0" err="1"/>
              <a:t>pwm_enable</a:t>
            </a:r>
            <a:r>
              <a:rPr lang="es-MX" dirty="0"/>
              <a:t> = </a:t>
            </a:r>
            <a:r>
              <a:rPr lang="es-MX" dirty="0" err="1"/>
              <a:t>FileStream.open</a:t>
            </a:r>
            <a:r>
              <a:rPr lang="es-MX" dirty="0"/>
              <a:t>("/</a:t>
            </a:r>
            <a:r>
              <a:rPr lang="es-MX" dirty="0" err="1"/>
              <a:t>sys</a:t>
            </a:r>
            <a:r>
              <a:rPr lang="es-MX" dirty="0"/>
              <a:t>/</a:t>
            </a:r>
            <a:r>
              <a:rPr lang="es-MX" dirty="0" err="1"/>
              <a:t>devices</a:t>
            </a:r>
            <a:r>
              <a:rPr lang="es-MX" dirty="0"/>
              <a:t>/bone_capemgr.9/slots", "w");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pwm_enable.puts</a:t>
            </a:r>
            <a:r>
              <a:rPr lang="es-MX" dirty="0"/>
              <a:t>("am33xx_pwm");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pwm_enable.flush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return</a:t>
            </a:r>
            <a:r>
              <a:rPr lang="es-MX" dirty="0"/>
              <a:t> 0;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893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5010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 err="1"/>
              <a:t>public</a:t>
            </a:r>
            <a:r>
              <a:rPr lang="es-MX" sz="1000" dirty="0"/>
              <a:t> </a:t>
            </a:r>
            <a:r>
              <a:rPr lang="es-MX" sz="1000" dirty="0" err="1"/>
              <a:t>int</a:t>
            </a:r>
            <a:r>
              <a:rPr lang="es-MX" sz="1000" dirty="0"/>
              <a:t> servo(</a:t>
            </a:r>
            <a:r>
              <a:rPr lang="es-MX" sz="1000" dirty="0" err="1"/>
              <a:t>string</a:t>
            </a:r>
            <a:r>
              <a:rPr lang="es-MX" sz="1000" dirty="0"/>
              <a:t> </a:t>
            </a:r>
            <a:r>
              <a:rPr lang="es-MX" sz="1000" dirty="0" err="1"/>
              <a:t>lado,string</a:t>
            </a:r>
            <a:r>
              <a:rPr lang="es-MX" sz="1000" dirty="0"/>
              <a:t> </a:t>
            </a:r>
            <a:r>
              <a:rPr lang="es-MX" sz="1000" dirty="0" err="1"/>
              <a:t>pin,string</a:t>
            </a:r>
            <a:r>
              <a:rPr lang="es-MX" sz="1000" dirty="0"/>
              <a:t> </a:t>
            </a:r>
            <a:r>
              <a:rPr lang="es-MX" sz="1000" dirty="0" err="1"/>
              <a:t>imp</a:t>
            </a:r>
            <a:r>
              <a:rPr lang="es-MX" sz="1000" dirty="0"/>
              <a:t>, </a:t>
            </a:r>
            <a:r>
              <a:rPr lang="es-MX" sz="1000" dirty="0" err="1"/>
              <a:t>double</a:t>
            </a:r>
            <a:r>
              <a:rPr lang="es-MX" sz="1000" dirty="0"/>
              <a:t> grados</a:t>
            </a:r>
            <a:r>
              <a:rPr lang="es-MX" sz="1000" dirty="0" smtClean="0"/>
              <a:t>)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 smtClean="0"/>
              <a:t>{</a:t>
            </a:r>
            <a:endParaRPr lang="es-MX" sz="1000" dirty="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/>
              <a:t>	</a:t>
            </a:r>
            <a:r>
              <a:rPr lang="es-MX" sz="1000" dirty="0" err="1"/>
              <a:t>FileStream</a:t>
            </a:r>
            <a:r>
              <a:rPr lang="es-MX" sz="1000" dirty="0"/>
              <a:t> </a:t>
            </a:r>
            <a:r>
              <a:rPr lang="es-MX" sz="1000" dirty="0" err="1"/>
              <a:t>pwm_a</a:t>
            </a:r>
            <a:r>
              <a:rPr lang="es-MX" sz="1000" dirty="0"/>
              <a:t>= </a:t>
            </a:r>
            <a:r>
              <a:rPr lang="es-MX" sz="1000" dirty="0" err="1"/>
              <a:t>FileStream.open</a:t>
            </a:r>
            <a:r>
              <a:rPr lang="es-MX" sz="1000" dirty="0"/>
              <a:t>("/</a:t>
            </a:r>
            <a:r>
              <a:rPr lang="es-MX" sz="1000" dirty="0" err="1"/>
              <a:t>sys</a:t>
            </a:r>
            <a:r>
              <a:rPr lang="es-MX" sz="1000" dirty="0"/>
              <a:t>/</a:t>
            </a:r>
            <a:r>
              <a:rPr lang="es-MX" sz="1000" dirty="0" err="1"/>
              <a:t>devices</a:t>
            </a:r>
            <a:r>
              <a:rPr lang="es-MX" sz="1000" dirty="0"/>
              <a:t>/bone_capemgr.9/slots", "w");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/>
              <a:t>	</a:t>
            </a:r>
            <a:r>
              <a:rPr lang="es-MX" sz="1000" dirty="0" err="1"/>
              <a:t>pwm_a.puts</a:t>
            </a:r>
            <a:r>
              <a:rPr lang="es-MX" sz="1000" dirty="0"/>
              <a:t>("bone_</a:t>
            </a:r>
            <a:r>
              <a:rPr lang="es-MX" sz="1000" dirty="0" err="1"/>
              <a:t>pwm</a:t>
            </a:r>
            <a:r>
              <a:rPr lang="es-MX" sz="1000" dirty="0"/>
              <a:t>_"+lado+"_"+pin);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/>
              <a:t>	</a:t>
            </a:r>
            <a:r>
              <a:rPr lang="es-MX" sz="1000" dirty="0" err="1"/>
              <a:t>pwm_a.flush</a:t>
            </a:r>
            <a:r>
              <a:rPr lang="es-MX" sz="1000" dirty="0"/>
              <a:t>();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s-MX" sz="1000" dirty="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/>
              <a:t>	</a:t>
            </a:r>
            <a:r>
              <a:rPr lang="es-MX" sz="1000" dirty="0" err="1"/>
              <a:t>string</a:t>
            </a:r>
            <a:r>
              <a:rPr lang="es-MX" sz="1000" dirty="0"/>
              <a:t> </a:t>
            </a:r>
            <a:r>
              <a:rPr lang="es-MX" sz="1000" dirty="0" err="1"/>
              <a:t>dir</a:t>
            </a:r>
            <a:r>
              <a:rPr lang="es-MX" sz="1000" dirty="0"/>
              <a:t>="/</a:t>
            </a:r>
            <a:r>
              <a:rPr lang="es-MX" sz="1000" dirty="0" err="1"/>
              <a:t>sys</a:t>
            </a:r>
            <a:r>
              <a:rPr lang="es-MX" sz="1000" dirty="0"/>
              <a:t>/</a:t>
            </a:r>
            <a:r>
              <a:rPr lang="es-MX" sz="1000" dirty="0" err="1"/>
              <a:t>devices</a:t>
            </a:r>
            <a:r>
              <a:rPr lang="es-MX" sz="1000" dirty="0"/>
              <a:t>/ocp.3/</a:t>
            </a:r>
            <a:r>
              <a:rPr lang="es-MX" sz="1000" dirty="0" err="1"/>
              <a:t>pwm_test_"+lado</a:t>
            </a:r>
            <a:r>
              <a:rPr lang="es-MX" sz="1000" dirty="0"/>
              <a:t>+"_"+pin+"."+</a:t>
            </a:r>
            <a:r>
              <a:rPr lang="es-MX" sz="1000" dirty="0" err="1"/>
              <a:t>imp</a:t>
            </a:r>
            <a:r>
              <a:rPr lang="es-MX" sz="1000" dirty="0"/>
              <a:t>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/>
              <a:t>	</a:t>
            </a:r>
            <a:r>
              <a:rPr lang="es-MX" sz="1000" dirty="0" err="1"/>
              <a:t>string</a:t>
            </a:r>
            <a:r>
              <a:rPr lang="es-MX" sz="1000" dirty="0"/>
              <a:t> </a:t>
            </a:r>
            <a:r>
              <a:rPr lang="es-MX" sz="1000" dirty="0" err="1"/>
              <a:t>dirb</a:t>
            </a:r>
            <a:r>
              <a:rPr lang="es-MX" sz="1000" dirty="0"/>
              <a:t>=</a:t>
            </a:r>
            <a:r>
              <a:rPr lang="es-MX" sz="1000" dirty="0" err="1"/>
              <a:t>dir</a:t>
            </a:r>
            <a:r>
              <a:rPr lang="es-MX" sz="1000" dirty="0"/>
              <a:t>+"/</a:t>
            </a:r>
            <a:r>
              <a:rPr lang="es-MX" sz="1000" dirty="0" err="1"/>
              <a:t>period</a:t>
            </a:r>
            <a:r>
              <a:rPr lang="es-MX" sz="1000" dirty="0"/>
              <a:t>";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/>
              <a:t>	</a:t>
            </a:r>
            <a:r>
              <a:rPr lang="es-MX" sz="1000" dirty="0" err="1"/>
              <a:t>FileStream</a:t>
            </a:r>
            <a:r>
              <a:rPr lang="es-MX" sz="1000" dirty="0"/>
              <a:t> </a:t>
            </a:r>
            <a:r>
              <a:rPr lang="es-MX" sz="1000" dirty="0" err="1"/>
              <a:t>pwm_b</a:t>
            </a:r>
            <a:r>
              <a:rPr lang="es-MX" sz="1000" dirty="0"/>
              <a:t>= </a:t>
            </a:r>
            <a:r>
              <a:rPr lang="es-MX" sz="1000" dirty="0" err="1"/>
              <a:t>FileStream.open</a:t>
            </a:r>
            <a:r>
              <a:rPr lang="es-MX" sz="1000" dirty="0"/>
              <a:t>(</a:t>
            </a:r>
            <a:r>
              <a:rPr lang="es-MX" sz="1000" dirty="0" err="1"/>
              <a:t>dirb</a:t>
            </a:r>
            <a:r>
              <a:rPr lang="es-MX" sz="1000" dirty="0"/>
              <a:t>, "w");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/>
              <a:t>	</a:t>
            </a:r>
            <a:r>
              <a:rPr lang="es-MX" sz="1000" dirty="0" err="1"/>
              <a:t>pwm_b.puts</a:t>
            </a:r>
            <a:r>
              <a:rPr lang="es-MX" sz="1000" dirty="0"/>
              <a:t>("20000000");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/>
              <a:t>	</a:t>
            </a:r>
            <a:r>
              <a:rPr lang="es-MX" sz="1000" dirty="0" err="1"/>
              <a:t>pwm_b.flush</a:t>
            </a:r>
            <a:r>
              <a:rPr lang="es-MX" sz="1000" dirty="0"/>
              <a:t>();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/>
              <a:t>	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/>
              <a:t>	</a:t>
            </a:r>
            <a:r>
              <a:rPr lang="es-MX" sz="1000" dirty="0" err="1">
                <a:solidFill>
                  <a:srgbClr val="FFFF00"/>
                </a:solidFill>
              </a:rPr>
              <a:t>double</a:t>
            </a:r>
            <a:r>
              <a:rPr lang="es-MX" sz="1000" dirty="0">
                <a:solidFill>
                  <a:srgbClr val="FFFF00"/>
                </a:solidFill>
              </a:rPr>
              <a:t> </a:t>
            </a:r>
            <a:r>
              <a:rPr lang="es-MX" sz="1000" dirty="0" err="1">
                <a:solidFill>
                  <a:srgbClr val="FFFF00"/>
                </a:solidFill>
              </a:rPr>
              <a:t>move</a:t>
            </a:r>
            <a:r>
              <a:rPr lang="es-MX" sz="1000" dirty="0">
                <a:solidFill>
                  <a:srgbClr val="FFFF00"/>
                </a:solidFill>
              </a:rPr>
              <a:t>= 19366670-grados*8950;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/>
              <a:t>	</a:t>
            </a:r>
            <a:r>
              <a:rPr lang="es-MX" sz="1000" dirty="0" err="1"/>
              <a:t>string</a:t>
            </a:r>
            <a:r>
              <a:rPr lang="es-MX" sz="1000" dirty="0"/>
              <a:t> </a:t>
            </a:r>
            <a:r>
              <a:rPr lang="es-MX" sz="1000" dirty="0" err="1"/>
              <a:t>dirc</a:t>
            </a:r>
            <a:r>
              <a:rPr lang="es-MX" sz="1000" dirty="0"/>
              <a:t>=</a:t>
            </a:r>
            <a:r>
              <a:rPr lang="es-MX" sz="1000" dirty="0" err="1"/>
              <a:t>dir</a:t>
            </a:r>
            <a:r>
              <a:rPr lang="es-MX" sz="1000" dirty="0"/>
              <a:t>+"/</a:t>
            </a:r>
            <a:r>
              <a:rPr lang="es-MX" sz="1000" dirty="0" err="1"/>
              <a:t>duty</a:t>
            </a:r>
            <a:r>
              <a:rPr lang="es-MX" sz="1000" dirty="0"/>
              <a:t>";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/>
              <a:t>	</a:t>
            </a:r>
            <a:r>
              <a:rPr lang="es-MX" sz="1000" dirty="0" err="1"/>
              <a:t>FileStream</a:t>
            </a:r>
            <a:r>
              <a:rPr lang="es-MX" sz="1000" dirty="0"/>
              <a:t> </a:t>
            </a:r>
            <a:r>
              <a:rPr lang="es-MX" sz="1000" dirty="0" err="1"/>
              <a:t>pwm_c</a:t>
            </a:r>
            <a:r>
              <a:rPr lang="es-MX" sz="1000" dirty="0"/>
              <a:t>= </a:t>
            </a:r>
            <a:r>
              <a:rPr lang="es-MX" sz="1000" dirty="0" err="1"/>
              <a:t>FileStream.open</a:t>
            </a:r>
            <a:r>
              <a:rPr lang="es-MX" sz="1000" dirty="0"/>
              <a:t>(</a:t>
            </a:r>
            <a:r>
              <a:rPr lang="es-MX" sz="1000" dirty="0" err="1"/>
              <a:t>dirc</a:t>
            </a:r>
            <a:r>
              <a:rPr lang="es-MX" sz="1000" dirty="0"/>
              <a:t>, "w");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/>
              <a:t>	</a:t>
            </a:r>
            <a:r>
              <a:rPr lang="es-MX" sz="1000" dirty="0" err="1"/>
              <a:t>string</a:t>
            </a:r>
            <a:r>
              <a:rPr lang="es-MX" sz="1000" dirty="0"/>
              <a:t> </a:t>
            </a:r>
            <a:r>
              <a:rPr lang="es-MX" sz="1000" dirty="0" err="1"/>
              <a:t>smove</a:t>
            </a:r>
            <a:r>
              <a:rPr lang="es-MX" sz="1000" dirty="0"/>
              <a:t>=</a:t>
            </a:r>
            <a:r>
              <a:rPr lang="es-MX" sz="1000" dirty="0" err="1"/>
              <a:t>move.to_string</a:t>
            </a:r>
            <a:r>
              <a:rPr lang="es-MX" sz="1000" dirty="0"/>
              <a:t>();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/>
              <a:t>	</a:t>
            </a:r>
            <a:r>
              <a:rPr lang="es-MX" sz="1000" dirty="0" err="1"/>
              <a:t>pwm_c.puts</a:t>
            </a:r>
            <a:r>
              <a:rPr lang="es-MX" sz="1000" dirty="0"/>
              <a:t>(</a:t>
            </a:r>
            <a:r>
              <a:rPr lang="es-MX" sz="1000" dirty="0" err="1"/>
              <a:t>smove</a:t>
            </a:r>
            <a:r>
              <a:rPr lang="es-MX" sz="1000" dirty="0"/>
              <a:t>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/>
              <a:t>	</a:t>
            </a:r>
            <a:r>
              <a:rPr lang="es-MX" sz="1000" dirty="0" err="1"/>
              <a:t>pwm_c.flush</a:t>
            </a:r>
            <a:r>
              <a:rPr lang="es-MX" sz="1000" dirty="0" smtClean="0"/>
              <a:t>();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 smtClean="0"/>
              <a:t>	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MX" sz="1000" dirty="0" smtClean="0"/>
              <a:t>	</a:t>
            </a:r>
            <a:r>
              <a:rPr lang="es-MX" sz="1000" dirty="0" err="1" smtClean="0"/>
              <a:t>return</a:t>
            </a:r>
            <a:r>
              <a:rPr lang="es-MX" sz="1000" dirty="0" smtClean="0"/>
              <a:t> 0;</a:t>
            </a:r>
          </a:p>
          <a:p>
            <a:pPr marL="0" indent="0">
              <a:buNone/>
            </a:pPr>
            <a:r>
              <a:rPr lang="es-MX" sz="1000" dirty="0" smtClean="0"/>
              <a:t>}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19403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Ambiente grafico en </a:t>
            </a:r>
            <a:r>
              <a:rPr lang="es-MX" dirty="0" err="1" smtClean="0"/>
              <a:t>anjuta</a:t>
            </a:r>
            <a:r>
              <a:rPr lang="es-MX" dirty="0" smtClean="0"/>
              <a:t> con GTK+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5368" t="42250" r="31074" b="49288"/>
          <a:stretch/>
        </p:blipFill>
        <p:spPr>
          <a:xfrm>
            <a:off x="1062679" y="3455709"/>
            <a:ext cx="9573393" cy="13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5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Importación de entorno y señales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10491"/>
          </a:xfrm>
        </p:spPr>
        <p:txBody>
          <a:bodyPr numCol="2"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s-MX" sz="800" dirty="0" err="1"/>
              <a:t>public</a:t>
            </a:r>
            <a:r>
              <a:rPr lang="es-MX" sz="800" dirty="0"/>
              <a:t> </a:t>
            </a:r>
            <a:r>
              <a:rPr lang="es-MX" sz="800" dirty="0" err="1"/>
              <a:t>class</a:t>
            </a:r>
            <a:r>
              <a:rPr lang="es-MX" sz="800" dirty="0"/>
              <a:t> </a:t>
            </a:r>
            <a:r>
              <a:rPr lang="es-MX" sz="800" dirty="0" err="1"/>
              <a:t>Main</a:t>
            </a:r>
            <a:r>
              <a:rPr lang="es-MX" sz="800" dirty="0"/>
              <a:t> : </a:t>
            </a:r>
            <a:r>
              <a:rPr lang="es-MX" sz="800" dirty="0" err="1"/>
              <a:t>Object</a:t>
            </a:r>
            <a:r>
              <a:rPr lang="es-MX" sz="800" dirty="0"/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</a:t>
            </a:r>
            <a:r>
              <a:rPr lang="es-MX" sz="800" dirty="0" err="1"/>
              <a:t>const</a:t>
            </a:r>
            <a:r>
              <a:rPr lang="es-MX" sz="800" dirty="0"/>
              <a:t> </a:t>
            </a:r>
            <a:r>
              <a:rPr lang="es-MX" sz="800" dirty="0" err="1"/>
              <a:t>string</a:t>
            </a:r>
            <a:r>
              <a:rPr lang="es-MX" sz="800" dirty="0"/>
              <a:t> UI_FILE = "</a:t>
            </a:r>
            <a:r>
              <a:rPr lang="es-MX" sz="800" dirty="0" err="1"/>
              <a:t>src</a:t>
            </a:r>
            <a:r>
              <a:rPr lang="es-MX" sz="800" dirty="0"/>
              <a:t>/</a:t>
            </a:r>
            <a:r>
              <a:rPr lang="es-MX" sz="800" dirty="0" err="1"/>
              <a:t>servo_control.ui</a:t>
            </a:r>
            <a:r>
              <a:rPr lang="es-MX" sz="800" dirty="0"/>
              <a:t>";</a:t>
            </a:r>
          </a:p>
          <a:p>
            <a:pPr marL="0" indent="0">
              <a:spcAft>
                <a:spcPts val="0"/>
              </a:spcAft>
              <a:buNone/>
            </a:pPr>
            <a:endParaRPr lang="es-MX" sz="800" dirty="0"/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</a:t>
            </a:r>
            <a:r>
              <a:rPr lang="es-MX" sz="800" dirty="0" err="1"/>
              <a:t>public</a:t>
            </a:r>
            <a:r>
              <a:rPr lang="es-MX" sz="800" dirty="0"/>
              <a:t> </a:t>
            </a:r>
            <a:r>
              <a:rPr lang="es-MX" sz="800" dirty="0" err="1"/>
              <a:t>Main</a:t>
            </a:r>
            <a:r>
              <a:rPr lang="es-MX" sz="800" dirty="0"/>
              <a:t> 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{</a:t>
            </a:r>
          </a:p>
          <a:p>
            <a:pPr marL="0" indent="0">
              <a:spcAft>
                <a:spcPts val="0"/>
              </a:spcAft>
              <a:buNone/>
            </a:pPr>
            <a:endParaRPr lang="es-MX" sz="800" dirty="0"/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try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</a:t>
            </a:r>
            <a:r>
              <a:rPr lang="es-MX" sz="800" dirty="0" err="1"/>
              <a:t>var</a:t>
            </a:r>
            <a:r>
              <a:rPr lang="es-MX" sz="800" dirty="0"/>
              <a:t> </a:t>
            </a:r>
            <a:r>
              <a:rPr lang="es-MX" sz="800" dirty="0" err="1"/>
              <a:t>builder</a:t>
            </a:r>
            <a:r>
              <a:rPr lang="es-MX" sz="800" dirty="0"/>
              <a:t> = new </a:t>
            </a:r>
            <a:r>
              <a:rPr lang="es-MX" sz="800" dirty="0" err="1"/>
              <a:t>Builder</a:t>
            </a:r>
            <a:r>
              <a:rPr lang="es-MX" sz="800" dirty="0"/>
              <a:t> 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</a:t>
            </a:r>
            <a:r>
              <a:rPr lang="es-MX" sz="800" dirty="0" err="1"/>
              <a:t>builder.add_from_file</a:t>
            </a:r>
            <a:r>
              <a:rPr lang="es-MX" sz="800" dirty="0"/>
              <a:t> (UI_FILE);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</a:t>
            </a:r>
            <a:r>
              <a:rPr lang="es-MX" sz="800" dirty="0" err="1"/>
              <a:t>builder.connect_signals</a:t>
            </a:r>
            <a:r>
              <a:rPr lang="es-MX" sz="800" dirty="0"/>
              <a:t> (</a:t>
            </a:r>
            <a:r>
              <a:rPr lang="es-MX" sz="800" dirty="0" err="1"/>
              <a:t>this</a:t>
            </a:r>
            <a:r>
              <a:rPr lang="es-MX" sz="800" dirty="0"/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///////////////////////////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GPIO </a:t>
            </a:r>
            <a:r>
              <a:rPr lang="es-MX" sz="800" dirty="0" err="1"/>
              <a:t>gpio</a:t>
            </a:r>
            <a:r>
              <a:rPr lang="es-MX" sz="800" dirty="0"/>
              <a:t>= new GPIO();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</a:t>
            </a:r>
            <a:r>
              <a:rPr lang="es-MX" sz="800" dirty="0" err="1"/>
              <a:t>gpio.pwm_enable</a:t>
            </a:r>
            <a:r>
              <a:rPr lang="es-MX" sz="800" dirty="0"/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/////////////////7777/////</a:t>
            </a:r>
          </a:p>
          <a:p>
            <a:pPr marL="0" indent="0">
              <a:spcAft>
                <a:spcPts val="0"/>
              </a:spcAft>
              <a:buNone/>
            </a:pPr>
            <a:endParaRPr lang="es-MX" sz="800" dirty="0"/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</a:t>
            </a:r>
            <a:r>
              <a:rPr lang="es-MX" sz="800" dirty="0" err="1"/>
              <a:t>var</a:t>
            </a:r>
            <a:r>
              <a:rPr lang="es-MX" sz="800" dirty="0"/>
              <a:t> </a:t>
            </a:r>
            <a:r>
              <a:rPr lang="es-MX" sz="800" dirty="0" err="1"/>
              <a:t>window</a:t>
            </a:r>
            <a:r>
              <a:rPr lang="es-MX" sz="800" dirty="0"/>
              <a:t> = </a:t>
            </a:r>
            <a:r>
              <a:rPr lang="es-MX" sz="800" dirty="0" err="1"/>
              <a:t>builder.get_object</a:t>
            </a:r>
            <a:r>
              <a:rPr lang="es-MX" sz="800" dirty="0"/>
              <a:t> ("</a:t>
            </a:r>
            <a:r>
              <a:rPr lang="es-MX" sz="800" dirty="0" err="1"/>
              <a:t>window</a:t>
            </a:r>
            <a:r>
              <a:rPr lang="es-MX" sz="800" dirty="0"/>
              <a:t>") as </a:t>
            </a:r>
            <a:r>
              <a:rPr lang="es-MX" sz="800" dirty="0" err="1"/>
              <a:t>Window</a:t>
            </a:r>
            <a:r>
              <a:rPr lang="es-MX" sz="8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</a:t>
            </a:r>
            <a:r>
              <a:rPr lang="es-MX" sz="800" dirty="0" err="1"/>
              <a:t>var</a:t>
            </a:r>
            <a:r>
              <a:rPr lang="es-MX" sz="800" dirty="0"/>
              <a:t> </a:t>
            </a:r>
            <a:r>
              <a:rPr lang="es-MX" sz="800" dirty="0" err="1"/>
              <a:t>servo_widget</a:t>
            </a:r>
            <a:r>
              <a:rPr lang="es-MX" sz="800" dirty="0"/>
              <a:t> = </a:t>
            </a:r>
            <a:r>
              <a:rPr lang="es-MX" sz="800" dirty="0" err="1"/>
              <a:t>builder.get_object</a:t>
            </a:r>
            <a:r>
              <a:rPr lang="es-MX" sz="800" dirty="0"/>
              <a:t> ("</a:t>
            </a:r>
            <a:r>
              <a:rPr lang="es-MX" sz="800" dirty="0" err="1"/>
              <a:t>sscale</a:t>
            </a:r>
            <a:r>
              <a:rPr lang="es-MX" sz="800" dirty="0"/>
              <a:t>") as </a:t>
            </a:r>
            <a:r>
              <a:rPr lang="es-MX" sz="800" dirty="0" err="1"/>
              <a:t>Scale</a:t>
            </a:r>
            <a:r>
              <a:rPr lang="es-MX" sz="8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//</a:t>
            </a:r>
            <a:r>
              <a:rPr lang="es-MX" sz="800" dirty="0" err="1"/>
              <a:t>Accion</a:t>
            </a:r>
            <a:r>
              <a:rPr lang="es-MX" sz="800" dirty="0"/>
              <a:t> de </a:t>
            </a:r>
            <a:r>
              <a:rPr lang="es-MX" sz="800" dirty="0" err="1"/>
              <a:t>Scale</a:t>
            </a:r>
            <a:endParaRPr lang="es-MX" sz="800" dirty="0"/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</a:t>
            </a:r>
            <a:r>
              <a:rPr lang="es-MX" sz="800" dirty="0" err="1"/>
              <a:t>servo_widget.value_changed.connect</a:t>
            </a:r>
            <a:r>
              <a:rPr lang="es-MX" sz="800" dirty="0"/>
              <a:t>(()=&gt;{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</a:t>
            </a:r>
            <a:r>
              <a:rPr lang="es-MX" sz="800" dirty="0" err="1"/>
              <a:t>gpio.servo</a:t>
            </a:r>
            <a:r>
              <a:rPr lang="es-MX" sz="800" dirty="0"/>
              <a:t>("P8","13","15",servo_widget.get_value ());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</a:t>
            </a:r>
            <a:r>
              <a:rPr lang="es-MX" sz="800" dirty="0" smtClean="0"/>
              <a:t>});</a:t>
            </a:r>
            <a:endParaRPr lang="es-MX" sz="800" dirty="0"/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</a:t>
            </a:r>
            <a:r>
              <a:rPr lang="es-MX" sz="800" dirty="0" err="1"/>
              <a:t>window.show_all</a:t>
            </a:r>
            <a:r>
              <a:rPr lang="es-MX" sz="800" dirty="0"/>
              <a:t> 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catch (Error e)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	</a:t>
            </a:r>
            <a:r>
              <a:rPr lang="es-MX" sz="800" dirty="0" err="1"/>
              <a:t>stderr.printf</a:t>
            </a:r>
            <a:r>
              <a:rPr lang="es-MX" sz="800" dirty="0"/>
              <a:t> ("</a:t>
            </a:r>
            <a:r>
              <a:rPr lang="es-MX" sz="800" dirty="0" err="1"/>
              <a:t>Could</a:t>
            </a:r>
            <a:r>
              <a:rPr lang="es-MX" sz="800" dirty="0"/>
              <a:t> </a:t>
            </a:r>
            <a:r>
              <a:rPr lang="es-MX" sz="800" dirty="0" err="1"/>
              <a:t>not</a:t>
            </a:r>
            <a:r>
              <a:rPr lang="es-MX" sz="800" dirty="0"/>
              <a:t> load UI: %s\n", </a:t>
            </a:r>
            <a:r>
              <a:rPr lang="es-MX" sz="800" dirty="0" err="1"/>
              <a:t>e.message</a:t>
            </a:r>
            <a:r>
              <a:rPr lang="es-MX" sz="800" dirty="0"/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} </a:t>
            </a:r>
          </a:p>
          <a:p>
            <a:pPr marL="0" indent="0">
              <a:spcAft>
                <a:spcPts val="0"/>
              </a:spcAft>
              <a:buNone/>
            </a:pPr>
            <a:endParaRPr lang="es-MX" sz="800" dirty="0"/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</a:t>
            </a:r>
            <a:r>
              <a:rPr lang="es-MX" sz="800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es-MX" sz="800" dirty="0"/>
          </a:p>
          <a:p>
            <a:pPr marL="0" indent="0">
              <a:spcAft>
                <a:spcPts val="0"/>
              </a:spcAft>
              <a:buNone/>
            </a:pPr>
            <a:endParaRPr lang="es-MX" sz="800" dirty="0" smtClean="0"/>
          </a:p>
          <a:p>
            <a:pPr marL="0" indent="0">
              <a:spcAft>
                <a:spcPts val="0"/>
              </a:spcAft>
              <a:buNone/>
            </a:pPr>
            <a:endParaRPr lang="es-MX" sz="800" dirty="0"/>
          </a:p>
          <a:p>
            <a:pPr marL="0" indent="0">
              <a:spcAft>
                <a:spcPts val="0"/>
              </a:spcAft>
              <a:buNone/>
            </a:pPr>
            <a:endParaRPr lang="es-MX" sz="800" u="sng" dirty="0"/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[</a:t>
            </a:r>
            <a:r>
              <a:rPr lang="es-MX" sz="800" dirty="0" err="1"/>
              <a:t>CCode</a:t>
            </a:r>
            <a:r>
              <a:rPr lang="es-MX" sz="800" dirty="0"/>
              <a:t> (</a:t>
            </a:r>
            <a:r>
              <a:rPr lang="es-MX" sz="800" dirty="0" err="1"/>
              <a:t>instance_pos</a:t>
            </a:r>
            <a:r>
              <a:rPr lang="es-MX" sz="800" dirty="0"/>
              <a:t> = -1)]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</a:t>
            </a:r>
            <a:r>
              <a:rPr lang="es-MX" sz="800" dirty="0" err="1"/>
              <a:t>public</a:t>
            </a:r>
            <a:r>
              <a:rPr lang="es-MX" sz="800" dirty="0"/>
              <a:t> </a:t>
            </a:r>
            <a:r>
              <a:rPr lang="es-MX" sz="800" dirty="0" err="1"/>
              <a:t>void</a:t>
            </a:r>
            <a:r>
              <a:rPr lang="es-MX" sz="800" dirty="0"/>
              <a:t> </a:t>
            </a:r>
            <a:r>
              <a:rPr lang="es-MX" sz="800" dirty="0" err="1"/>
              <a:t>on_destroy</a:t>
            </a:r>
            <a:r>
              <a:rPr lang="es-MX" sz="800" dirty="0"/>
              <a:t> (Widget </a:t>
            </a:r>
            <a:r>
              <a:rPr lang="es-MX" sz="800" dirty="0" err="1"/>
              <a:t>window</a:t>
            </a:r>
            <a:r>
              <a:rPr lang="es-MX" sz="800" dirty="0"/>
              <a:t>)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	</a:t>
            </a:r>
            <a:r>
              <a:rPr lang="es-MX" sz="800" dirty="0" err="1"/>
              <a:t>Gtk.main_quit</a:t>
            </a:r>
            <a:r>
              <a:rPr lang="es-MX" sz="800" dirty="0"/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MX" sz="800" dirty="0"/>
              <a:t>	}</a:t>
            </a:r>
          </a:p>
          <a:p>
            <a:pPr marL="0" indent="0">
              <a:buNone/>
            </a:pPr>
            <a:endParaRPr lang="es-MX" sz="800" dirty="0"/>
          </a:p>
          <a:p>
            <a:pPr marL="0" indent="0">
              <a:buNone/>
            </a:pPr>
            <a:r>
              <a:rPr lang="es-MX" sz="800" dirty="0"/>
              <a:t>	</a:t>
            </a:r>
            <a:r>
              <a:rPr lang="es-MX" sz="800" dirty="0" err="1"/>
              <a:t>static</a:t>
            </a:r>
            <a:r>
              <a:rPr lang="es-MX" sz="800" dirty="0"/>
              <a:t> </a:t>
            </a:r>
            <a:r>
              <a:rPr lang="es-MX" sz="800" dirty="0" err="1"/>
              <a:t>int</a:t>
            </a:r>
            <a:r>
              <a:rPr lang="es-MX" sz="800" dirty="0"/>
              <a:t> </a:t>
            </a:r>
            <a:r>
              <a:rPr lang="es-MX" sz="800" dirty="0" err="1"/>
              <a:t>main</a:t>
            </a:r>
            <a:r>
              <a:rPr lang="es-MX" sz="800" dirty="0"/>
              <a:t> (</a:t>
            </a:r>
            <a:r>
              <a:rPr lang="es-MX" sz="800" dirty="0" err="1"/>
              <a:t>string</a:t>
            </a:r>
            <a:r>
              <a:rPr lang="es-MX" sz="800" dirty="0"/>
              <a:t>[] </a:t>
            </a:r>
            <a:r>
              <a:rPr lang="es-MX" sz="800" dirty="0" err="1"/>
              <a:t>args</a:t>
            </a:r>
            <a:r>
              <a:rPr lang="es-MX" sz="800" dirty="0"/>
              <a:t>) </a:t>
            </a:r>
          </a:p>
          <a:p>
            <a:pPr marL="0" indent="0">
              <a:buNone/>
            </a:pPr>
            <a:r>
              <a:rPr lang="es-MX" sz="800" dirty="0"/>
              <a:t>	{</a:t>
            </a:r>
          </a:p>
          <a:p>
            <a:pPr marL="0" indent="0">
              <a:buNone/>
            </a:pPr>
            <a:r>
              <a:rPr lang="es-MX" sz="800" dirty="0"/>
              <a:t>		</a:t>
            </a:r>
            <a:r>
              <a:rPr lang="es-MX" sz="800" dirty="0" err="1"/>
              <a:t>Gtk.init</a:t>
            </a:r>
            <a:r>
              <a:rPr lang="es-MX" sz="800" dirty="0"/>
              <a:t> (</a:t>
            </a:r>
            <a:r>
              <a:rPr lang="es-MX" sz="800" dirty="0" err="1"/>
              <a:t>ref</a:t>
            </a:r>
            <a:r>
              <a:rPr lang="es-MX" sz="800" dirty="0"/>
              <a:t> </a:t>
            </a:r>
            <a:r>
              <a:rPr lang="es-MX" sz="800" dirty="0" err="1"/>
              <a:t>args</a:t>
            </a:r>
            <a:r>
              <a:rPr lang="es-MX" sz="800" dirty="0"/>
              <a:t>);</a:t>
            </a:r>
          </a:p>
          <a:p>
            <a:pPr marL="0" indent="0">
              <a:buNone/>
            </a:pPr>
            <a:r>
              <a:rPr lang="es-MX" sz="800" dirty="0"/>
              <a:t>		</a:t>
            </a:r>
            <a:r>
              <a:rPr lang="es-MX" sz="800" dirty="0" err="1"/>
              <a:t>var</a:t>
            </a:r>
            <a:r>
              <a:rPr lang="es-MX" sz="800" dirty="0"/>
              <a:t> app = new </a:t>
            </a:r>
            <a:r>
              <a:rPr lang="es-MX" sz="800" dirty="0" err="1"/>
              <a:t>Main</a:t>
            </a:r>
            <a:r>
              <a:rPr lang="es-MX" sz="800" dirty="0"/>
              <a:t> ();</a:t>
            </a:r>
          </a:p>
          <a:p>
            <a:pPr marL="0" indent="0">
              <a:buNone/>
            </a:pPr>
            <a:endParaRPr lang="es-MX" sz="800" dirty="0"/>
          </a:p>
          <a:p>
            <a:pPr marL="0" indent="0">
              <a:buNone/>
            </a:pPr>
            <a:r>
              <a:rPr lang="es-MX" sz="800" dirty="0"/>
              <a:t>		</a:t>
            </a:r>
            <a:r>
              <a:rPr lang="es-MX" sz="800" dirty="0" err="1"/>
              <a:t>Gtk.main</a:t>
            </a:r>
            <a:r>
              <a:rPr lang="es-MX" sz="800" dirty="0"/>
              <a:t> ();</a:t>
            </a:r>
          </a:p>
          <a:p>
            <a:pPr marL="0" indent="0">
              <a:buNone/>
            </a:pPr>
            <a:r>
              <a:rPr lang="es-MX" sz="800" dirty="0"/>
              <a:t>	</a:t>
            </a:r>
          </a:p>
          <a:p>
            <a:pPr marL="0" indent="0">
              <a:buNone/>
            </a:pPr>
            <a:r>
              <a:rPr lang="es-MX" sz="800" dirty="0"/>
              <a:t>		</a:t>
            </a:r>
            <a:r>
              <a:rPr lang="es-MX" sz="800" dirty="0" err="1"/>
              <a:t>return</a:t>
            </a:r>
            <a:r>
              <a:rPr lang="es-MX" sz="800" dirty="0"/>
              <a:t> 0;</a:t>
            </a:r>
          </a:p>
          <a:p>
            <a:pPr marL="0" indent="0">
              <a:buNone/>
            </a:pPr>
            <a:r>
              <a:rPr lang="es-MX" sz="800" dirty="0"/>
              <a:t>	}</a:t>
            </a:r>
          </a:p>
          <a:p>
            <a:pPr marL="0" indent="0">
              <a:buNone/>
            </a:pPr>
            <a:r>
              <a:rPr lang="es-MX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5936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90</TotalTime>
  <Words>113</Words>
  <Application>Microsoft Office PowerPoint</Application>
  <PresentationFormat>Panorámica</PresentationFormat>
  <Paragraphs>93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Manejo de Pwm en beaglebone black en lenguaje vala</vt:lpstr>
      <vt:lpstr>Conexión  del servomotor</vt:lpstr>
      <vt:lpstr>Desarrollo de librería para puertos</vt:lpstr>
      <vt:lpstr>Presentación de PowerPoint</vt:lpstr>
      <vt:lpstr>Ambiente grafico en anjuta con GTK+</vt:lpstr>
      <vt:lpstr>Importación de entorno y señales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Pwm en beaglebone black en lenguaje vala</dc:title>
  <dc:creator>Oscar Vasquez</dc:creator>
  <cp:lastModifiedBy>Oscar Vasquez</cp:lastModifiedBy>
  <cp:revision>6</cp:revision>
  <dcterms:created xsi:type="dcterms:W3CDTF">2015-03-23T03:49:14Z</dcterms:created>
  <dcterms:modified xsi:type="dcterms:W3CDTF">2015-03-23T05:20:02Z</dcterms:modified>
</cp:coreProperties>
</file>