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E164E22-5EF4-4BC9-99AD-FD9A21FFAEB1}" type="datetimeFigureOut">
              <a:rPr lang="es-MX" smtClean="0"/>
              <a:t>18/03/2015</a:t>
            </a:fld>
            <a:endParaRPr lang="es-MX"/>
          </a:p>
        </p:txBody>
      </p:sp>
      <p:sp>
        <p:nvSpPr>
          <p:cNvPr id="5" name="Footer Placeholder 4"/>
          <p:cNvSpPr>
            <a:spLocks noGrp="1"/>
          </p:cNvSpPr>
          <p:nvPr>
            <p:ph type="ftr" sz="quarter" idx="11"/>
          </p:nvPr>
        </p:nvSpPr>
        <p:spPr/>
        <p:txBody>
          <a:bodyPr/>
          <a:lstStyle/>
          <a:p>
            <a:endParaRPr lang="es-MX"/>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3014408-2359-491A-A0D4-D1BB72F24064}"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E164E22-5EF4-4BC9-99AD-FD9A21FFAEB1}" type="datetimeFigureOut">
              <a:rPr lang="es-MX" smtClean="0"/>
              <a:t>18/03/2015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14408-2359-491A-A0D4-D1BB72F2406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E164E22-5EF4-4BC9-99AD-FD9A21FFAEB1}" type="datetimeFigureOut">
              <a:rPr lang="es-MX" smtClean="0"/>
              <a:t>18/03/2015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14408-2359-491A-A0D4-D1BB72F2406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E164E22-5EF4-4BC9-99AD-FD9A21FFAEB1}" type="datetimeFigureOut">
              <a:rPr lang="es-MX" smtClean="0"/>
              <a:t>18/03/2015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3014408-2359-491A-A0D4-D1BB72F2406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E164E22-5EF4-4BC9-99AD-FD9A21FFAEB1}" type="datetimeFigureOut">
              <a:rPr lang="es-MX" smtClean="0"/>
              <a:t>18/03/2015</a:t>
            </a:fld>
            <a:endParaRPr lang="es-MX"/>
          </a:p>
        </p:txBody>
      </p:sp>
      <p:sp>
        <p:nvSpPr>
          <p:cNvPr id="8" name="Slide Number Placeholder 7"/>
          <p:cNvSpPr>
            <a:spLocks noGrp="1"/>
          </p:cNvSpPr>
          <p:nvPr>
            <p:ph type="sldNum" sz="quarter" idx="11"/>
          </p:nvPr>
        </p:nvSpPr>
        <p:spPr/>
        <p:txBody>
          <a:bodyPr/>
          <a:lstStyle/>
          <a:p>
            <a:fld id="{03014408-2359-491A-A0D4-D1BB72F24064}"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E164E22-5EF4-4BC9-99AD-FD9A21FFAEB1}" type="datetimeFigureOut">
              <a:rPr lang="es-MX" smtClean="0"/>
              <a:t>18/03/2015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014408-2359-491A-A0D4-D1BB72F2406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E164E22-5EF4-4BC9-99AD-FD9A21FFAEB1}" type="datetimeFigureOut">
              <a:rPr lang="es-MX" smtClean="0"/>
              <a:t>18/03/2015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3014408-2359-491A-A0D4-D1BB72F2406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6E164E22-5EF4-4BC9-99AD-FD9A21FFAEB1}" type="datetimeFigureOut">
              <a:rPr lang="es-MX" smtClean="0"/>
              <a:t>18/03/2015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3014408-2359-491A-A0D4-D1BB72F2406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64E22-5EF4-4BC9-99AD-FD9A21FFAEB1}" type="datetimeFigureOut">
              <a:rPr lang="es-MX" smtClean="0"/>
              <a:t>18/03/2015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3014408-2359-491A-A0D4-D1BB72F2406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E164E22-5EF4-4BC9-99AD-FD9A21FFAEB1}" type="datetimeFigureOut">
              <a:rPr lang="es-MX" smtClean="0"/>
              <a:t>18/03/2015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3014408-2359-491A-A0D4-D1BB72F24064}" type="slidenum">
              <a:rPr lang="es-MX" smtClean="0"/>
              <a:t>‹Nº›</a:t>
            </a:fld>
            <a:endParaRPr lang="es-MX"/>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E164E22-5EF4-4BC9-99AD-FD9A21FFAEB1}" type="datetimeFigureOut">
              <a:rPr lang="es-MX" smtClean="0"/>
              <a:t>18/03/2015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3014408-2359-491A-A0D4-D1BB72F24064}" type="slidenum">
              <a:rPr lang="es-MX" smtClean="0"/>
              <a:t>‹Nº›</a:t>
            </a:fld>
            <a:endParaRPr lang="es-MX"/>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s-ES" smtClean="0"/>
              <a:t>Haga clic para modificar el estilo de título del patrón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E164E22-5EF4-4BC9-99AD-FD9A21FFAEB1}" type="datetimeFigureOut">
              <a:rPr lang="es-MX" smtClean="0"/>
              <a:t>18/03/2015</a:t>
            </a:fld>
            <a:endParaRPr lang="es-MX"/>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s-MX"/>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03014408-2359-491A-A0D4-D1BB72F24064}" type="slidenum">
              <a:rPr lang="es-MX" smtClean="0"/>
              <a:t>‹Nº›</a:t>
            </a:fld>
            <a:endParaRPr lang="es-MX"/>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83568" y="260648"/>
            <a:ext cx="7920880" cy="6597352"/>
          </a:xfrm>
        </p:spPr>
        <p:txBody>
          <a:bodyPr>
            <a:normAutofit fontScale="25000" lnSpcReduction="20000"/>
          </a:bodyPr>
          <a:lstStyle/>
          <a:p>
            <a:pPr algn="ctr"/>
            <a:r>
              <a:rPr lang="es-MX" sz="4000" b="1" dirty="0">
                <a:solidFill>
                  <a:schemeClr val="tx1"/>
                </a:solidFill>
              </a:rPr>
              <a:t>Universidad Popular Autónoma del Estado de Puebla.</a:t>
            </a:r>
          </a:p>
          <a:p>
            <a:pPr algn="ctr"/>
            <a:r>
              <a:rPr lang="es-MX" sz="4000" b="1" dirty="0">
                <a:solidFill>
                  <a:schemeClr val="tx1"/>
                </a:solidFill>
              </a:rPr>
              <a:t>(UPAEP)</a:t>
            </a:r>
          </a:p>
          <a:p>
            <a:pPr algn="ctr"/>
            <a:r>
              <a:rPr lang="es-MX" sz="4000" b="1" dirty="0">
                <a:solidFill>
                  <a:schemeClr val="tx1"/>
                </a:solidFill>
              </a:rPr>
              <a:t> </a:t>
            </a:r>
          </a:p>
          <a:p>
            <a:pPr algn="ctr"/>
            <a:r>
              <a:rPr lang="es-MX" sz="4000" b="1" dirty="0">
                <a:solidFill>
                  <a:schemeClr val="tx1"/>
                </a:solidFill>
              </a:rPr>
              <a:t> </a:t>
            </a:r>
          </a:p>
          <a:p>
            <a:pPr algn="ctr"/>
            <a:r>
              <a:rPr lang="es-MX" sz="4000" b="1" dirty="0">
                <a:solidFill>
                  <a:schemeClr val="tx1"/>
                </a:solidFill>
              </a:rPr>
              <a:t> </a:t>
            </a:r>
          </a:p>
          <a:p>
            <a:pPr algn="ctr"/>
            <a:r>
              <a:rPr lang="es-MX" sz="4000" b="1" dirty="0">
                <a:solidFill>
                  <a:schemeClr val="tx1"/>
                </a:solidFill>
              </a:rPr>
              <a:t> </a:t>
            </a:r>
          </a:p>
          <a:p>
            <a:pPr algn="ctr"/>
            <a:r>
              <a:rPr lang="es-MX" sz="4000" b="1" dirty="0">
                <a:solidFill>
                  <a:schemeClr val="tx1"/>
                </a:solidFill>
              </a:rPr>
              <a:t> </a:t>
            </a:r>
            <a:r>
              <a:rPr lang="es-MX" sz="4000" b="1" dirty="0" smtClean="0">
                <a:solidFill>
                  <a:schemeClr val="tx1"/>
                </a:solidFill>
              </a:rPr>
              <a:t>Sistemas </a:t>
            </a:r>
            <a:r>
              <a:rPr lang="es-MX" sz="4000" b="1" dirty="0">
                <a:solidFill>
                  <a:schemeClr val="tx1"/>
                </a:solidFill>
              </a:rPr>
              <a:t>Embebidos</a:t>
            </a:r>
          </a:p>
          <a:p>
            <a:pPr algn="ctr"/>
            <a:r>
              <a:rPr lang="es-MX" sz="4000" b="1" dirty="0">
                <a:solidFill>
                  <a:schemeClr val="tx1"/>
                </a:solidFill>
              </a:rPr>
              <a:t> </a:t>
            </a:r>
          </a:p>
          <a:p>
            <a:pPr algn="ctr"/>
            <a:r>
              <a:rPr lang="es-MX" sz="4000" b="1" dirty="0">
                <a:solidFill>
                  <a:schemeClr val="tx1"/>
                </a:solidFill>
              </a:rPr>
              <a:t>Profesor:</a:t>
            </a:r>
          </a:p>
          <a:p>
            <a:pPr algn="ctr"/>
            <a:r>
              <a:rPr lang="es-MX" sz="4000" b="1" dirty="0">
                <a:solidFill>
                  <a:schemeClr val="tx1"/>
                </a:solidFill>
              </a:rPr>
              <a:t> </a:t>
            </a:r>
          </a:p>
          <a:p>
            <a:pPr algn="ctr"/>
            <a:r>
              <a:rPr lang="es-MX" sz="4000" b="1" dirty="0">
                <a:solidFill>
                  <a:schemeClr val="tx1"/>
                </a:solidFill>
              </a:rPr>
              <a:t>Casimiro Gómez González</a:t>
            </a:r>
          </a:p>
          <a:p>
            <a:pPr algn="ctr"/>
            <a:r>
              <a:rPr lang="es-MX" sz="4000" b="1" dirty="0">
                <a:solidFill>
                  <a:schemeClr val="tx1"/>
                </a:solidFill>
              </a:rPr>
              <a:t> </a:t>
            </a:r>
          </a:p>
          <a:p>
            <a:pPr algn="ctr"/>
            <a:r>
              <a:rPr lang="es-MX" sz="4000" b="1" dirty="0">
                <a:solidFill>
                  <a:schemeClr val="tx1"/>
                </a:solidFill>
              </a:rPr>
              <a:t> </a:t>
            </a:r>
          </a:p>
          <a:p>
            <a:pPr algn="ctr"/>
            <a:r>
              <a:rPr lang="es-MX" sz="4000" b="1" dirty="0">
                <a:solidFill>
                  <a:schemeClr val="tx1"/>
                </a:solidFill>
              </a:rPr>
              <a:t>Integrantes de equipo:</a:t>
            </a:r>
          </a:p>
          <a:p>
            <a:pPr algn="ctr"/>
            <a:r>
              <a:rPr lang="es-MX" sz="4000" b="1" dirty="0">
                <a:solidFill>
                  <a:schemeClr val="tx1"/>
                </a:solidFill>
              </a:rPr>
              <a:t> </a:t>
            </a:r>
          </a:p>
          <a:p>
            <a:pPr algn="ctr"/>
            <a:r>
              <a:rPr lang="es-MX" sz="4000" b="1" dirty="0">
                <a:solidFill>
                  <a:schemeClr val="tx1"/>
                </a:solidFill>
              </a:rPr>
              <a:t>Ignacio Santiago Carvajal Ramos   84880</a:t>
            </a:r>
          </a:p>
          <a:p>
            <a:pPr algn="ctr"/>
            <a:r>
              <a:rPr lang="es-MX" sz="4000" b="1" dirty="0">
                <a:solidFill>
                  <a:schemeClr val="tx1"/>
                </a:solidFill>
              </a:rPr>
              <a:t>Aldo Fonseca Fierro   84851</a:t>
            </a:r>
          </a:p>
          <a:p>
            <a:pPr algn="ctr"/>
            <a:r>
              <a:rPr lang="es-MX" sz="4000" b="1" dirty="0">
                <a:solidFill>
                  <a:schemeClr val="tx1"/>
                </a:solidFill>
              </a:rPr>
              <a:t>Andrea Lagunes Kern   84850</a:t>
            </a:r>
          </a:p>
          <a:p>
            <a:pPr algn="ctr"/>
            <a:r>
              <a:rPr lang="es-MX" sz="4000" b="1" dirty="0">
                <a:solidFill>
                  <a:schemeClr val="tx1"/>
                </a:solidFill>
              </a:rPr>
              <a:t> </a:t>
            </a:r>
          </a:p>
          <a:p>
            <a:pPr algn="ctr"/>
            <a:r>
              <a:rPr lang="es-MX" sz="4000" b="1" dirty="0">
                <a:solidFill>
                  <a:schemeClr val="tx1"/>
                </a:solidFill>
              </a:rPr>
              <a:t> </a:t>
            </a:r>
          </a:p>
          <a:p>
            <a:pPr algn="ctr"/>
            <a:r>
              <a:rPr lang="es-MX" sz="4000" b="1" dirty="0">
                <a:solidFill>
                  <a:schemeClr val="tx1"/>
                </a:solidFill>
              </a:rPr>
              <a:t> </a:t>
            </a:r>
          </a:p>
          <a:p>
            <a:pPr algn="ctr"/>
            <a:r>
              <a:rPr lang="es-MX" sz="4000" b="1" dirty="0">
                <a:solidFill>
                  <a:schemeClr val="tx1"/>
                </a:solidFill>
              </a:rPr>
              <a:t> </a:t>
            </a:r>
          </a:p>
          <a:p>
            <a:pPr algn="ctr"/>
            <a:r>
              <a:rPr lang="es-MX" sz="4000" b="1" dirty="0">
                <a:solidFill>
                  <a:schemeClr val="tx1"/>
                </a:solidFill>
              </a:rPr>
              <a:t>Practica 1:</a:t>
            </a:r>
          </a:p>
          <a:p>
            <a:pPr algn="ctr"/>
            <a:r>
              <a:rPr lang="es-MX" sz="4000" b="1" dirty="0">
                <a:solidFill>
                  <a:schemeClr val="tx1"/>
                </a:solidFill>
              </a:rPr>
              <a:t> </a:t>
            </a:r>
          </a:p>
          <a:p>
            <a:pPr algn="ctr"/>
            <a:r>
              <a:rPr lang="es-MX" sz="4000" b="1" dirty="0">
                <a:solidFill>
                  <a:schemeClr val="tx1"/>
                </a:solidFill>
              </a:rPr>
              <a:t>Controlar GPIO con </a:t>
            </a:r>
            <a:r>
              <a:rPr lang="es-MX" sz="4000" b="1" dirty="0" err="1">
                <a:solidFill>
                  <a:schemeClr val="tx1"/>
                </a:solidFill>
              </a:rPr>
              <a:t>vala</a:t>
            </a:r>
            <a:r>
              <a:rPr lang="es-MX" sz="4000" b="1" dirty="0">
                <a:solidFill>
                  <a:schemeClr val="tx1"/>
                </a:solidFill>
              </a:rPr>
              <a:t>.</a:t>
            </a:r>
          </a:p>
          <a:p>
            <a:r>
              <a:rPr lang="es-MX" sz="4000" b="1" dirty="0">
                <a:solidFill>
                  <a:schemeClr val="tx1"/>
                </a:solidFill>
              </a:rPr>
              <a:t> </a:t>
            </a:r>
          </a:p>
          <a:p>
            <a:r>
              <a:rPr lang="es-MX" sz="4000" b="1" dirty="0">
                <a:solidFill>
                  <a:schemeClr val="tx1"/>
                </a:solidFill>
              </a:rPr>
              <a:t> </a:t>
            </a:r>
          </a:p>
          <a:p>
            <a:pPr algn="r"/>
            <a:r>
              <a:rPr lang="es-MX" sz="4000" b="1" dirty="0">
                <a:solidFill>
                  <a:schemeClr val="tx1"/>
                </a:solidFill>
              </a:rPr>
              <a:t>19 de febrero 2015</a:t>
            </a:r>
          </a:p>
          <a:p>
            <a:endParaRPr lang="es-MX" sz="4000" b="1" dirty="0">
              <a:solidFill>
                <a:schemeClr val="tx1"/>
              </a:solidFill>
            </a:endParaRPr>
          </a:p>
          <a:p>
            <a:r>
              <a:rPr lang="es-MX" sz="4000" b="1" dirty="0">
                <a:solidFill>
                  <a:schemeClr val="tx1"/>
                </a:solidFill>
              </a:rPr>
              <a:t> </a:t>
            </a:r>
          </a:p>
          <a:p>
            <a:r>
              <a:rPr lang="es-MX" sz="4000" b="1" dirty="0">
                <a:solidFill>
                  <a:schemeClr val="tx1"/>
                </a:solidFill>
              </a:rPr>
              <a:t> </a:t>
            </a:r>
          </a:p>
          <a:p>
            <a:r>
              <a:rPr lang="es-MX" sz="4000" b="1" dirty="0">
                <a:solidFill>
                  <a:schemeClr val="tx1"/>
                </a:solidFill>
              </a:rPr>
              <a:t> </a:t>
            </a:r>
            <a:endParaRPr lang="es-MX" dirty="0"/>
          </a:p>
        </p:txBody>
      </p:sp>
      <p:pic>
        <p:nvPicPr>
          <p:cNvPr id="4" name="graphics1"/>
          <p:cNvPicPr/>
          <p:nvPr/>
        </p:nvPicPr>
        <p:blipFill>
          <a:blip r:embed="rId2">
            <a:lum/>
            <a:alphaModFix/>
          </a:blip>
          <a:srcRect/>
          <a:stretch>
            <a:fillRect/>
          </a:stretch>
        </p:blipFill>
        <p:spPr>
          <a:xfrm>
            <a:off x="4288954" y="692696"/>
            <a:ext cx="716756" cy="879537"/>
          </a:xfrm>
          <a:prstGeom prst="rect">
            <a:avLst/>
          </a:prstGeom>
          <a:noFill/>
          <a:ln>
            <a:noFill/>
            <a:prstDash/>
          </a:ln>
        </p:spPr>
      </p:pic>
    </p:spTree>
    <p:extLst>
      <p:ext uri="{BB962C8B-B14F-4D97-AF65-F5344CB8AC3E}">
        <p14:creationId xmlns:p14="http://schemas.microsoft.com/office/powerpoint/2010/main" val="2704407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480720"/>
          </a:xfrm>
        </p:spPr>
        <p:txBody>
          <a:bodyPr>
            <a:normAutofit fontScale="47500" lnSpcReduction="20000"/>
          </a:bodyPr>
          <a:lstStyle/>
          <a:p>
            <a:r>
              <a:rPr lang="es-MX" dirty="0">
                <a:solidFill>
                  <a:schemeClr val="tx2">
                    <a:lumMod val="60000"/>
                    <a:lumOff val="40000"/>
                  </a:schemeClr>
                </a:solidFill>
              </a:rPr>
              <a:t>//Función para escritura y comando de tiempo en segundos, llamado GPIO para el led que sale del puerto 26 (encendido y apagado), el led estará encendido el tiempo que  el usuario introduzca en segundos.</a:t>
            </a:r>
          </a:p>
          <a:p>
            <a:r>
              <a:rPr lang="en-US" dirty="0"/>
              <a:t>private void 26_on () {</a:t>
            </a:r>
            <a:endParaRPr lang="es-MX" dirty="0"/>
          </a:p>
          <a:p>
            <a:r>
              <a:rPr lang="en-US" dirty="0"/>
              <a:t>	</a:t>
            </a:r>
            <a:r>
              <a:rPr lang="en-US" dirty="0" err="1"/>
              <a:t>FileStream</a:t>
            </a:r>
            <a:r>
              <a:rPr lang="en-US" dirty="0"/>
              <a:t> stream5 = </a:t>
            </a:r>
            <a:r>
              <a:rPr lang="en-US" dirty="0" err="1"/>
              <a:t>FileStream.open</a:t>
            </a:r>
            <a:r>
              <a:rPr lang="en-US" dirty="0"/>
              <a:t>("/sys/class/</a:t>
            </a:r>
            <a:r>
              <a:rPr lang="en-US" dirty="0" err="1"/>
              <a:t>gpio</a:t>
            </a:r>
            <a:r>
              <a:rPr lang="en-US" dirty="0"/>
              <a:t>/gpio26/</a:t>
            </a:r>
            <a:r>
              <a:rPr lang="en-US" dirty="0" err="1"/>
              <a:t>value","w</a:t>
            </a:r>
            <a:r>
              <a:rPr lang="en-US" dirty="0"/>
              <a:t>");</a:t>
            </a:r>
            <a:endParaRPr lang="es-MX" dirty="0"/>
          </a:p>
          <a:p>
            <a:r>
              <a:rPr lang="en-US" dirty="0"/>
              <a:t>        assert(stream5 != null);</a:t>
            </a:r>
            <a:endParaRPr lang="es-MX" dirty="0"/>
          </a:p>
          <a:p>
            <a:r>
              <a:rPr lang="en-US" dirty="0"/>
              <a:t>        stream5.puts ("1");</a:t>
            </a:r>
            <a:endParaRPr lang="es-MX" dirty="0"/>
          </a:p>
          <a:p>
            <a:r>
              <a:rPr lang="en-US" dirty="0"/>
              <a:t>        stream5.flush();</a:t>
            </a:r>
            <a:endParaRPr lang="es-MX" dirty="0"/>
          </a:p>
          <a:p>
            <a:r>
              <a:rPr lang="en-US" dirty="0"/>
              <a:t>	if(spin_box2.adjustment.value != 0){</a:t>
            </a:r>
            <a:endParaRPr lang="es-MX" dirty="0"/>
          </a:p>
          <a:p>
            <a:r>
              <a:rPr lang="en-US" dirty="0"/>
              <a:t>		cont2 = (int)spin_box2.adjustment.value;</a:t>
            </a:r>
            <a:endParaRPr lang="es-MX" dirty="0"/>
          </a:p>
          <a:p>
            <a:r>
              <a:rPr lang="en-US" dirty="0"/>
              <a:t>		</a:t>
            </a:r>
            <a:r>
              <a:rPr lang="en-US" dirty="0" err="1"/>
              <a:t>Timeout.add_seconds</a:t>
            </a:r>
            <a:r>
              <a:rPr lang="en-US" dirty="0"/>
              <a:t> (cont2, 26_off1 );</a:t>
            </a:r>
            <a:endParaRPr lang="es-MX" dirty="0"/>
          </a:p>
          <a:p>
            <a:r>
              <a:rPr lang="en-US" dirty="0"/>
              <a:t>	}</a:t>
            </a:r>
            <a:endParaRPr lang="es-MX" dirty="0"/>
          </a:p>
          <a:p>
            <a:r>
              <a:rPr lang="en-US" dirty="0"/>
              <a:t>    }</a:t>
            </a:r>
            <a:endParaRPr lang="es-MX" dirty="0"/>
          </a:p>
          <a:p>
            <a:r>
              <a:rPr lang="en-US" dirty="0"/>
              <a:t> </a:t>
            </a:r>
            <a:endParaRPr lang="es-MX" dirty="0"/>
          </a:p>
          <a:p>
            <a:r>
              <a:rPr lang="en-US" dirty="0"/>
              <a:t>    private </a:t>
            </a:r>
            <a:r>
              <a:rPr lang="en-US" dirty="0" err="1"/>
              <a:t>bool</a:t>
            </a:r>
            <a:r>
              <a:rPr lang="en-US" dirty="0"/>
              <a:t> 26_off1 () {</a:t>
            </a:r>
            <a:endParaRPr lang="es-MX" dirty="0"/>
          </a:p>
          <a:p>
            <a:r>
              <a:rPr lang="en-US" dirty="0"/>
              <a:t>	</a:t>
            </a:r>
            <a:r>
              <a:rPr lang="en-US" dirty="0" err="1"/>
              <a:t>FileStream</a:t>
            </a:r>
            <a:r>
              <a:rPr lang="en-US" dirty="0"/>
              <a:t> stream6 = </a:t>
            </a:r>
            <a:r>
              <a:rPr lang="en-US" dirty="0" err="1"/>
              <a:t>FileStream.open</a:t>
            </a:r>
            <a:r>
              <a:rPr lang="en-US" dirty="0"/>
              <a:t>("/sys/class/</a:t>
            </a:r>
            <a:r>
              <a:rPr lang="en-US" dirty="0" err="1"/>
              <a:t>gpio</a:t>
            </a:r>
            <a:r>
              <a:rPr lang="en-US" dirty="0"/>
              <a:t>/gpio26/</a:t>
            </a:r>
            <a:r>
              <a:rPr lang="en-US" dirty="0" err="1"/>
              <a:t>value","w</a:t>
            </a:r>
            <a:r>
              <a:rPr lang="en-US" dirty="0"/>
              <a:t>");</a:t>
            </a:r>
            <a:endParaRPr lang="es-MX" dirty="0"/>
          </a:p>
          <a:p>
            <a:r>
              <a:rPr lang="en-US" dirty="0"/>
              <a:t>        assert(stream6 != null);</a:t>
            </a:r>
            <a:endParaRPr lang="es-MX" dirty="0"/>
          </a:p>
          <a:p>
            <a:r>
              <a:rPr lang="en-US" dirty="0"/>
              <a:t>        stream6.puts ("0");</a:t>
            </a:r>
            <a:endParaRPr lang="es-MX" dirty="0"/>
          </a:p>
          <a:p>
            <a:r>
              <a:rPr lang="en-US" dirty="0"/>
              <a:t>        stream6.flush();  </a:t>
            </a:r>
            <a:endParaRPr lang="es-MX" dirty="0"/>
          </a:p>
          <a:p>
            <a:r>
              <a:rPr lang="en-US" dirty="0"/>
              <a:t>	return false;</a:t>
            </a:r>
            <a:endParaRPr lang="es-MX" dirty="0"/>
          </a:p>
          <a:p>
            <a:r>
              <a:rPr lang="en-US" dirty="0"/>
              <a:t>    }</a:t>
            </a:r>
            <a:endParaRPr lang="es-MX" dirty="0"/>
          </a:p>
          <a:p>
            <a:r>
              <a:rPr lang="en-US" dirty="0"/>
              <a:t> </a:t>
            </a:r>
            <a:endParaRPr lang="es-MX" dirty="0"/>
          </a:p>
          <a:p>
            <a:r>
              <a:rPr lang="en-US" dirty="0"/>
              <a:t>    private void 26_off () {</a:t>
            </a:r>
            <a:endParaRPr lang="es-MX" dirty="0"/>
          </a:p>
          <a:p>
            <a:r>
              <a:rPr lang="en-US" dirty="0"/>
              <a:t>	</a:t>
            </a:r>
            <a:r>
              <a:rPr lang="en-US" dirty="0" err="1"/>
              <a:t>FileStream</a:t>
            </a:r>
            <a:r>
              <a:rPr lang="en-US" dirty="0"/>
              <a:t> stream6 = </a:t>
            </a:r>
            <a:r>
              <a:rPr lang="en-US" dirty="0" err="1"/>
              <a:t>FileStream.open</a:t>
            </a:r>
            <a:r>
              <a:rPr lang="en-US" dirty="0"/>
              <a:t>("/sys/class/</a:t>
            </a:r>
            <a:r>
              <a:rPr lang="en-US" dirty="0" err="1"/>
              <a:t>gpio</a:t>
            </a:r>
            <a:r>
              <a:rPr lang="en-US" dirty="0"/>
              <a:t>/gpio26/</a:t>
            </a:r>
            <a:r>
              <a:rPr lang="en-US" dirty="0" err="1"/>
              <a:t>value","w</a:t>
            </a:r>
            <a:r>
              <a:rPr lang="en-US" dirty="0"/>
              <a:t>");</a:t>
            </a:r>
            <a:endParaRPr lang="es-MX" dirty="0"/>
          </a:p>
          <a:p>
            <a:r>
              <a:rPr lang="en-US" dirty="0"/>
              <a:t>        assert(stream6 != null);</a:t>
            </a:r>
            <a:endParaRPr lang="es-MX" dirty="0"/>
          </a:p>
          <a:p>
            <a:r>
              <a:rPr lang="en-US" dirty="0"/>
              <a:t>        stream6.puts ("0");</a:t>
            </a:r>
            <a:endParaRPr lang="es-MX" dirty="0"/>
          </a:p>
          <a:p>
            <a:r>
              <a:rPr lang="en-US" dirty="0"/>
              <a:t>        </a:t>
            </a:r>
            <a:r>
              <a:rPr lang="es-MX" dirty="0"/>
              <a:t>stream6.flush();  </a:t>
            </a:r>
          </a:p>
          <a:p>
            <a:r>
              <a:rPr lang="es-MX" dirty="0"/>
              <a:t>    }</a:t>
            </a:r>
          </a:p>
          <a:p>
            <a:pPr marL="0" indent="0">
              <a:buNone/>
            </a:pPr>
            <a:endParaRPr lang="es-MX" dirty="0"/>
          </a:p>
        </p:txBody>
      </p:sp>
    </p:spTree>
    <p:extLst>
      <p:ext uri="{BB962C8B-B14F-4D97-AF65-F5344CB8AC3E}">
        <p14:creationId xmlns:p14="http://schemas.microsoft.com/office/powerpoint/2010/main" val="812083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6632"/>
            <a:ext cx="8229600" cy="6741368"/>
          </a:xfrm>
        </p:spPr>
        <p:txBody>
          <a:bodyPr>
            <a:normAutofit fontScale="47500" lnSpcReduction="20000"/>
          </a:bodyPr>
          <a:lstStyle/>
          <a:p>
            <a:r>
              <a:rPr lang="es-MX" dirty="0">
                <a:solidFill>
                  <a:schemeClr val="tx2">
                    <a:lumMod val="60000"/>
                    <a:lumOff val="40000"/>
                  </a:schemeClr>
                </a:solidFill>
              </a:rPr>
              <a:t>//Función para escritura y comando de tiempo en segundos, llamado GPIO para el led que sale del puerto 67 (encendido y apagado), el led estará encendido el tiempo que  el usuario introduzca en segundos.</a:t>
            </a:r>
          </a:p>
          <a:p>
            <a:r>
              <a:rPr lang="en-US" dirty="0"/>
              <a:t>private void 67_on () {</a:t>
            </a:r>
            <a:endParaRPr lang="es-MX" dirty="0"/>
          </a:p>
          <a:p>
            <a:r>
              <a:rPr lang="en-US" dirty="0"/>
              <a:t>	</a:t>
            </a:r>
            <a:r>
              <a:rPr lang="en-US" dirty="0" err="1"/>
              <a:t>FileStream</a:t>
            </a:r>
            <a:r>
              <a:rPr lang="en-US" dirty="0"/>
              <a:t> stream9 = </a:t>
            </a:r>
            <a:r>
              <a:rPr lang="en-US" dirty="0" err="1"/>
              <a:t>FileStream.open</a:t>
            </a:r>
            <a:r>
              <a:rPr lang="en-US" dirty="0"/>
              <a:t>("/sys/class/</a:t>
            </a:r>
            <a:r>
              <a:rPr lang="en-US" dirty="0" err="1"/>
              <a:t>gpio</a:t>
            </a:r>
            <a:r>
              <a:rPr lang="en-US" dirty="0"/>
              <a:t>/gpio67/</a:t>
            </a:r>
            <a:r>
              <a:rPr lang="en-US" dirty="0" err="1"/>
              <a:t>value","w</a:t>
            </a:r>
            <a:r>
              <a:rPr lang="en-US" dirty="0"/>
              <a:t>");</a:t>
            </a:r>
            <a:endParaRPr lang="es-MX" dirty="0"/>
          </a:p>
          <a:p>
            <a:r>
              <a:rPr lang="en-US" dirty="0"/>
              <a:t>        assert(stream9 != null);</a:t>
            </a:r>
            <a:endParaRPr lang="es-MX" dirty="0"/>
          </a:p>
          <a:p>
            <a:r>
              <a:rPr lang="en-US" dirty="0"/>
              <a:t>        stream9.puts ("1");</a:t>
            </a:r>
            <a:endParaRPr lang="es-MX" dirty="0"/>
          </a:p>
          <a:p>
            <a:r>
              <a:rPr lang="en-US" dirty="0"/>
              <a:t>        stream9.flush();</a:t>
            </a:r>
            <a:endParaRPr lang="es-MX" dirty="0"/>
          </a:p>
          <a:p>
            <a:r>
              <a:rPr lang="en-US" dirty="0"/>
              <a:t>	if(spin_box3.adjustment.value != 0){</a:t>
            </a:r>
            <a:endParaRPr lang="es-MX" dirty="0"/>
          </a:p>
          <a:p>
            <a:r>
              <a:rPr lang="en-US" dirty="0"/>
              <a:t>		cont3 = (int)spin_box3.adjustment.value;</a:t>
            </a:r>
            <a:endParaRPr lang="es-MX" dirty="0"/>
          </a:p>
          <a:p>
            <a:r>
              <a:rPr lang="en-US" dirty="0"/>
              <a:t>		</a:t>
            </a:r>
            <a:r>
              <a:rPr lang="en-US" dirty="0" err="1"/>
              <a:t>Timeout.add_seconds</a:t>
            </a:r>
            <a:r>
              <a:rPr lang="en-US" dirty="0"/>
              <a:t> (cont3, 67_off1 );</a:t>
            </a:r>
            <a:endParaRPr lang="es-MX" dirty="0"/>
          </a:p>
          <a:p>
            <a:r>
              <a:rPr lang="en-US" dirty="0"/>
              <a:t>	}</a:t>
            </a:r>
            <a:endParaRPr lang="es-MX" dirty="0"/>
          </a:p>
          <a:p>
            <a:r>
              <a:rPr lang="en-US" dirty="0"/>
              <a:t>    }</a:t>
            </a:r>
            <a:endParaRPr lang="es-MX" dirty="0"/>
          </a:p>
          <a:p>
            <a:r>
              <a:rPr lang="en-US" dirty="0"/>
              <a:t> </a:t>
            </a:r>
            <a:endParaRPr lang="es-MX" dirty="0"/>
          </a:p>
          <a:p>
            <a:r>
              <a:rPr lang="en-US" dirty="0"/>
              <a:t>private </a:t>
            </a:r>
            <a:r>
              <a:rPr lang="en-US" dirty="0" err="1"/>
              <a:t>bool</a:t>
            </a:r>
            <a:r>
              <a:rPr lang="en-US" dirty="0"/>
              <a:t> 67_off1 () {</a:t>
            </a:r>
            <a:endParaRPr lang="es-MX" dirty="0"/>
          </a:p>
          <a:p>
            <a:r>
              <a:rPr lang="en-US" dirty="0"/>
              <a:t>	</a:t>
            </a:r>
            <a:r>
              <a:rPr lang="en-US" dirty="0" err="1"/>
              <a:t>FileStream</a:t>
            </a:r>
            <a:r>
              <a:rPr lang="en-US" dirty="0"/>
              <a:t> stream10 = </a:t>
            </a:r>
            <a:r>
              <a:rPr lang="en-US" dirty="0" err="1"/>
              <a:t>FileStream.open</a:t>
            </a:r>
            <a:r>
              <a:rPr lang="en-US" dirty="0"/>
              <a:t>("/sys/class/</a:t>
            </a:r>
            <a:r>
              <a:rPr lang="en-US" dirty="0" err="1"/>
              <a:t>gpio</a:t>
            </a:r>
            <a:r>
              <a:rPr lang="en-US" dirty="0"/>
              <a:t>/gpio67/</a:t>
            </a:r>
            <a:r>
              <a:rPr lang="en-US" dirty="0" err="1"/>
              <a:t>value","w</a:t>
            </a:r>
            <a:r>
              <a:rPr lang="en-US" dirty="0"/>
              <a:t>");</a:t>
            </a:r>
            <a:endParaRPr lang="es-MX" dirty="0"/>
          </a:p>
          <a:p>
            <a:r>
              <a:rPr lang="en-US" dirty="0"/>
              <a:t>        assert(stream10 != null);</a:t>
            </a:r>
            <a:endParaRPr lang="es-MX" dirty="0"/>
          </a:p>
          <a:p>
            <a:r>
              <a:rPr lang="en-US" dirty="0"/>
              <a:t>        stream10.puts ("0");</a:t>
            </a:r>
            <a:endParaRPr lang="es-MX" dirty="0"/>
          </a:p>
          <a:p>
            <a:r>
              <a:rPr lang="en-US" dirty="0"/>
              <a:t>        stream10.flush();  </a:t>
            </a:r>
            <a:endParaRPr lang="es-MX" dirty="0"/>
          </a:p>
          <a:p>
            <a:r>
              <a:rPr lang="en-US" dirty="0"/>
              <a:t>	return false;</a:t>
            </a:r>
            <a:endParaRPr lang="es-MX" dirty="0"/>
          </a:p>
          <a:p>
            <a:r>
              <a:rPr lang="en-US" dirty="0"/>
              <a:t>    }</a:t>
            </a:r>
            <a:endParaRPr lang="es-MX" dirty="0"/>
          </a:p>
          <a:p>
            <a:r>
              <a:rPr lang="en-US" dirty="0"/>
              <a:t> </a:t>
            </a:r>
            <a:endParaRPr lang="es-MX" dirty="0"/>
          </a:p>
          <a:p>
            <a:r>
              <a:rPr lang="en-US" dirty="0"/>
              <a:t>    </a:t>
            </a:r>
            <a:endParaRPr lang="es-MX" dirty="0"/>
          </a:p>
          <a:p>
            <a:r>
              <a:rPr lang="en-US" dirty="0"/>
              <a:t>private void 67_off () {</a:t>
            </a:r>
            <a:endParaRPr lang="es-MX" dirty="0"/>
          </a:p>
          <a:p>
            <a:r>
              <a:rPr lang="en-US" dirty="0"/>
              <a:t>	</a:t>
            </a:r>
            <a:r>
              <a:rPr lang="en-US" dirty="0" err="1"/>
              <a:t>FileStream</a:t>
            </a:r>
            <a:r>
              <a:rPr lang="en-US" dirty="0"/>
              <a:t> stream10 = </a:t>
            </a:r>
            <a:r>
              <a:rPr lang="en-US" dirty="0" err="1"/>
              <a:t>FileStream.open</a:t>
            </a:r>
            <a:r>
              <a:rPr lang="en-US" dirty="0"/>
              <a:t>("/sys/class/</a:t>
            </a:r>
            <a:r>
              <a:rPr lang="en-US" dirty="0" err="1"/>
              <a:t>gpio</a:t>
            </a:r>
            <a:r>
              <a:rPr lang="en-US" dirty="0"/>
              <a:t>/gpio67/</a:t>
            </a:r>
            <a:r>
              <a:rPr lang="en-US" dirty="0" err="1"/>
              <a:t>value","w</a:t>
            </a:r>
            <a:r>
              <a:rPr lang="en-US" dirty="0"/>
              <a:t>");</a:t>
            </a:r>
            <a:endParaRPr lang="es-MX" dirty="0"/>
          </a:p>
          <a:p>
            <a:r>
              <a:rPr lang="en-US" dirty="0"/>
              <a:t>        assert(stream10 != null);</a:t>
            </a:r>
            <a:endParaRPr lang="es-MX" dirty="0"/>
          </a:p>
          <a:p>
            <a:r>
              <a:rPr lang="en-US" dirty="0"/>
              <a:t>        stream10.puts ("0");</a:t>
            </a:r>
            <a:endParaRPr lang="es-MX" dirty="0"/>
          </a:p>
          <a:p>
            <a:r>
              <a:rPr lang="en-US" dirty="0"/>
              <a:t>        </a:t>
            </a:r>
            <a:r>
              <a:rPr lang="es-MX" dirty="0"/>
              <a:t>stream10.flush();  </a:t>
            </a:r>
          </a:p>
          <a:p>
            <a:r>
              <a:rPr lang="es-MX" dirty="0"/>
              <a:t>    }</a:t>
            </a:r>
          </a:p>
          <a:p>
            <a:pPr marL="0" indent="0">
              <a:buNone/>
            </a:pPr>
            <a:endParaRPr lang="es-MX" dirty="0"/>
          </a:p>
        </p:txBody>
      </p:sp>
    </p:spTree>
    <p:extLst>
      <p:ext uri="{BB962C8B-B14F-4D97-AF65-F5344CB8AC3E}">
        <p14:creationId xmlns:p14="http://schemas.microsoft.com/office/powerpoint/2010/main" val="3478284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6632"/>
            <a:ext cx="8229600" cy="6741368"/>
          </a:xfrm>
        </p:spPr>
        <p:txBody>
          <a:bodyPr>
            <a:normAutofit fontScale="32500" lnSpcReduction="20000"/>
          </a:bodyPr>
          <a:lstStyle/>
          <a:p>
            <a:r>
              <a:rPr lang="es-MX" dirty="0">
                <a:solidFill>
                  <a:schemeClr val="tx2">
                    <a:lumMod val="60000"/>
                    <a:lumOff val="40000"/>
                  </a:schemeClr>
                </a:solidFill>
              </a:rPr>
              <a:t>//Función para escritura y comando de tiempo en segundos, llamado GPIO para el led que sale del puerto 68 (encendido y apagado), el led estará encendido el tiempo que  el usuario introduzca en segundos.</a:t>
            </a:r>
          </a:p>
          <a:p>
            <a:r>
              <a:rPr lang="en-US" dirty="0"/>
              <a:t>private void 68_on () {</a:t>
            </a:r>
            <a:endParaRPr lang="es-MX" dirty="0"/>
          </a:p>
          <a:p>
            <a:r>
              <a:rPr lang="en-US" dirty="0"/>
              <a:t>	</a:t>
            </a:r>
            <a:r>
              <a:rPr lang="en-US" dirty="0" err="1"/>
              <a:t>FileStream</a:t>
            </a:r>
            <a:r>
              <a:rPr lang="en-US" dirty="0"/>
              <a:t> stream11 = </a:t>
            </a:r>
            <a:r>
              <a:rPr lang="en-US" dirty="0" err="1"/>
              <a:t>FileStream.open</a:t>
            </a:r>
            <a:r>
              <a:rPr lang="en-US" dirty="0"/>
              <a:t>("/sys/class/</a:t>
            </a:r>
            <a:r>
              <a:rPr lang="en-US" dirty="0" err="1"/>
              <a:t>gpio</a:t>
            </a:r>
            <a:r>
              <a:rPr lang="en-US" dirty="0"/>
              <a:t>/gpio68/</a:t>
            </a:r>
            <a:r>
              <a:rPr lang="en-US" dirty="0" err="1"/>
              <a:t>value","w</a:t>
            </a:r>
            <a:r>
              <a:rPr lang="en-US" dirty="0"/>
              <a:t>");</a:t>
            </a:r>
            <a:endParaRPr lang="es-MX" dirty="0"/>
          </a:p>
          <a:p>
            <a:r>
              <a:rPr lang="en-US" dirty="0"/>
              <a:t>        assert(stream11 != null);</a:t>
            </a:r>
            <a:endParaRPr lang="es-MX" dirty="0"/>
          </a:p>
          <a:p>
            <a:r>
              <a:rPr lang="en-US" dirty="0"/>
              <a:t>        stream11.puts ("1");</a:t>
            </a:r>
            <a:endParaRPr lang="es-MX" dirty="0"/>
          </a:p>
          <a:p>
            <a:r>
              <a:rPr lang="en-US" dirty="0"/>
              <a:t>        stream11.flush();</a:t>
            </a:r>
            <a:endParaRPr lang="es-MX" dirty="0"/>
          </a:p>
          <a:p>
            <a:r>
              <a:rPr lang="en-US" dirty="0"/>
              <a:t>	if(spin_box4.adjustment.value != 0){</a:t>
            </a:r>
            <a:endParaRPr lang="es-MX" dirty="0"/>
          </a:p>
          <a:p>
            <a:r>
              <a:rPr lang="en-US" dirty="0"/>
              <a:t>		cont4 = (int)spin_box4.adjustment.value;</a:t>
            </a:r>
            <a:endParaRPr lang="es-MX" dirty="0"/>
          </a:p>
          <a:p>
            <a:r>
              <a:rPr lang="en-US" dirty="0"/>
              <a:t>		</a:t>
            </a:r>
            <a:r>
              <a:rPr lang="en-US" dirty="0" err="1"/>
              <a:t>Timeout.add_seconds</a:t>
            </a:r>
            <a:r>
              <a:rPr lang="en-US" dirty="0"/>
              <a:t> (cont4, 68_off1 );</a:t>
            </a:r>
            <a:endParaRPr lang="es-MX" dirty="0"/>
          </a:p>
          <a:p>
            <a:r>
              <a:rPr lang="en-US" dirty="0"/>
              <a:t>	}</a:t>
            </a:r>
            <a:endParaRPr lang="es-MX" dirty="0"/>
          </a:p>
          <a:p>
            <a:r>
              <a:rPr lang="en-US" dirty="0"/>
              <a:t>    }</a:t>
            </a:r>
            <a:endParaRPr lang="es-MX" dirty="0"/>
          </a:p>
          <a:p>
            <a:r>
              <a:rPr lang="en-US" dirty="0"/>
              <a:t> </a:t>
            </a:r>
            <a:endParaRPr lang="es-MX" dirty="0"/>
          </a:p>
          <a:p>
            <a:r>
              <a:rPr lang="en-US" dirty="0"/>
              <a:t>private </a:t>
            </a:r>
            <a:r>
              <a:rPr lang="en-US" dirty="0" err="1"/>
              <a:t>bool</a:t>
            </a:r>
            <a:r>
              <a:rPr lang="en-US" dirty="0"/>
              <a:t> 68_off1 () {</a:t>
            </a:r>
            <a:endParaRPr lang="es-MX" dirty="0"/>
          </a:p>
          <a:p>
            <a:r>
              <a:rPr lang="en-US" dirty="0"/>
              <a:t>	</a:t>
            </a:r>
            <a:r>
              <a:rPr lang="en-US" dirty="0" err="1"/>
              <a:t>FileStream</a:t>
            </a:r>
            <a:r>
              <a:rPr lang="en-US" dirty="0"/>
              <a:t> stream12 = </a:t>
            </a:r>
            <a:r>
              <a:rPr lang="en-US" dirty="0" err="1"/>
              <a:t>FileStream.open</a:t>
            </a:r>
            <a:r>
              <a:rPr lang="en-US" dirty="0"/>
              <a:t>("/sys/class/</a:t>
            </a:r>
            <a:r>
              <a:rPr lang="en-US" dirty="0" err="1"/>
              <a:t>gpio</a:t>
            </a:r>
            <a:r>
              <a:rPr lang="en-US" dirty="0"/>
              <a:t>/gpio68/</a:t>
            </a:r>
            <a:r>
              <a:rPr lang="en-US" dirty="0" err="1"/>
              <a:t>value","w</a:t>
            </a:r>
            <a:r>
              <a:rPr lang="en-US" dirty="0"/>
              <a:t>");</a:t>
            </a:r>
            <a:endParaRPr lang="es-MX" dirty="0"/>
          </a:p>
          <a:p>
            <a:r>
              <a:rPr lang="en-US" dirty="0"/>
              <a:t>        assert(stream12 != null);</a:t>
            </a:r>
            <a:endParaRPr lang="es-MX" dirty="0"/>
          </a:p>
          <a:p>
            <a:r>
              <a:rPr lang="en-US" dirty="0"/>
              <a:t>        stream12.puts ("0");</a:t>
            </a:r>
            <a:endParaRPr lang="es-MX" dirty="0"/>
          </a:p>
          <a:p>
            <a:r>
              <a:rPr lang="en-US" dirty="0"/>
              <a:t>        stream12.flush();  </a:t>
            </a:r>
            <a:endParaRPr lang="es-MX" dirty="0"/>
          </a:p>
          <a:p>
            <a:r>
              <a:rPr lang="en-US" dirty="0"/>
              <a:t>	return false;</a:t>
            </a:r>
            <a:endParaRPr lang="es-MX" dirty="0"/>
          </a:p>
          <a:p>
            <a:r>
              <a:rPr lang="en-US" dirty="0"/>
              <a:t>    }</a:t>
            </a:r>
            <a:endParaRPr lang="es-MX" dirty="0"/>
          </a:p>
          <a:p>
            <a:r>
              <a:rPr lang="en-US" dirty="0"/>
              <a:t> </a:t>
            </a:r>
            <a:endParaRPr lang="es-MX" dirty="0"/>
          </a:p>
          <a:p>
            <a:r>
              <a:rPr lang="en-US" dirty="0"/>
              <a:t>    private void 68_off () {</a:t>
            </a:r>
            <a:endParaRPr lang="es-MX" dirty="0"/>
          </a:p>
          <a:p>
            <a:r>
              <a:rPr lang="en-US" dirty="0"/>
              <a:t>	</a:t>
            </a:r>
            <a:r>
              <a:rPr lang="en-US" dirty="0" err="1"/>
              <a:t>FileStream</a:t>
            </a:r>
            <a:r>
              <a:rPr lang="en-US" dirty="0"/>
              <a:t> stream12 = </a:t>
            </a:r>
            <a:r>
              <a:rPr lang="en-US" dirty="0" err="1"/>
              <a:t>FileStream.open</a:t>
            </a:r>
            <a:r>
              <a:rPr lang="en-US" dirty="0"/>
              <a:t>("/sys/class/</a:t>
            </a:r>
            <a:r>
              <a:rPr lang="en-US" dirty="0" err="1"/>
              <a:t>gpio</a:t>
            </a:r>
            <a:r>
              <a:rPr lang="en-US" dirty="0"/>
              <a:t>/gpio68/</a:t>
            </a:r>
            <a:r>
              <a:rPr lang="en-US" dirty="0" err="1"/>
              <a:t>value","w</a:t>
            </a:r>
            <a:r>
              <a:rPr lang="en-US" dirty="0"/>
              <a:t>");</a:t>
            </a:r>
            <a:endParaRPr lang="es-MX" dirty="0"/>
          </a:p>
          <a:p>
            <a:r>
              <a:rPr lang="en-US" dirty="0"/>
              <a:t>        assert(stream12 != null);</a:t>
            </a:r>
            <a:endParaRPr lang="es-MX" dirty="0"/>
          </a:p>
          <a:p>
            <a:r>
              <a:rPr lang="en-US" dirty="0"/>
              <a:t>        stream12.puts ("0");</a:t>
            </a:r>
            <a:endParaRPr lang="es-MX" dirty="0"/>
          </a:p>
          <a:p>
            <a:r>
              <a:rPr lang="en-US" dirty="0"/>
              <a:t>        stream12.flush();  </a:t>
            </a:r>
            <a:endParaRPr lang="es-MX" dirty="0"/>
          </a:p>
          <a:p>
            <a:r>
              <a:rPr lang="en-US" dirty="0"/>
              <a:t>    }</a:t>
            </a:r>
            <a:endParaRPr lang="es-MX" dirty="0"/>
          </a:p>
          <a:p>
            <a:r>
              <a:rPr lang="en-US" dirty="0"/>
              <a:t> </a:t>
            </a:r>
            <a:endParaRPr lang="es-MX" dirty="0"/>
          </a:p>
          <a:p>
            <a:r>
              <a:rPr lang="en-US" dirty="0"/>
              <a:t>public void </a:t>
            </a:r>
            <a:r>
              <a:rPr lang="en-US" dirty="0" err="1"/>
              <a:t>on_destroy</a:t>
            </a:r>
            <a:r>
              <a:rPr lang="en-US" dirty="0"/>
              <a:t> (Widget window)</a:t>
            </a:r>
            <a:endParaRPr lang="es-MX" dirty="0"/>
          </a:p>
          <a:p>
            <a:r>
              <a:rPr lang="en-US" dirty="0"/>
              <a:t>	{</a:t>
            </a:r>
            <a:endParaRPr lang="es-MX" dirty="0"/>
          </a:p>
          <a:p>
            <a:r>
              <a:rPr lang="en-US" dirty="0"/>
              <a:t>		</a:t>
            </a:r>
            <a:r>
              <a:rPr lang="en-US" dirty="0" err="1"/>
              <a:t>Posix.system</a:t>
            </a:r>
            <a:r>
              <a:rPr lang="en-US" dirty="0"/>
              <a:t>("</a:t>
            </a:r>
            <a:r>
              <a:rPr lang="en-US" dirty="0" err="1"/>
              <a:t>sudo</a:t>
            </a:r>
            <a:r>
              <a:rPr lang="en-US" dirty="0"/>
              <a:t> echo 44 &gt; /sys/class/</a:t>
            </a:r>
            <a:r>
              <a:rPr lang="en-US" dirty="0" err="1"/>
              <a:t>gpio</a:t>
            </a:r>
            <a:r>
              <a:rPr lang="en-US" dirty="0"/>
              <a:t>/</a:t>
            </a:r>
            <a:r>
              <a:rPr lang="en-US" dirty="0" err="1"/>
              <a:t>unexport</a:t>
            </a:r>
            <a:r>
              <a:rPr lang="en-US" dirty="0"/>
              <a:t>");</a:t>
            </a:r>
            <a:endParaRPr lang="es-MX" dirty="0"/>
          </a:p>
          <a:p>
            <a:r>
              <a:rPr lang="en-US" dirty="0"/>
              <a:t>		</a:t>
            </a:r>
            <a:r>
              <a:rPr lang="en-US" dirty="0" err="1"/>
              <a:t>Posix.system</a:t>
            </a:r>
            <a:r>
              <a:rPr lang="en-US" dirty="0"/>
              <a:t>("</a:t>
            </a:r>
            <a:r>
              <a:rPr lang="en-US" dirty="0" err="1"/>
              <a:t>sudo</a:t>
            </a:r>
            <a:r>
              <a:rPr lang="en-US" dirty="0"/>
              <a:t> echo 26 &gt; /sys/class/</a:t>
            </a:r>
            <a:r>
              <a:rPr lang="en-US" dirty="0" err="1"/>
              <a:t>gpio</a:t>
            </a:r>
            <a:r>
              <a:rPr lang="en-US" dirty="0"/>
              <a:t>/</a:t>
            </a:r>
            <a:r>
              <a:rPr lang="en-US" dirty="0" err="1"/>
              <a:t>unexport</a:t>
            </a:r>
            <a:r>
              <a:rPr lang="en-US" dirty="0"/>
              <a:t>");</a:t>
            </a:r>
            <a:endParaRPr lang="es-MX" dirty="0"/>
          </a:p>
          <a:p>
            <a:r>
              <a:rPr lang="en-US" dirty="0"/>
              <a:t>		</a:t>
            </a:r>
            <a:r>
              <a:rPr lang="en-US" dirty="0" err="1"/>
              <a:t>Posix.system</a:t>
            </a:r>
            <a:r>
              <a:rPr lang="en-US" dirty="0"/>
              <a:t>("</a:t>
            </a:r>
            <a:r>
              <a:rPr lang="en-US" dirty="0" err="1"/>
              <a:t>sudo</a:t>
            </a:r>
            <a:r>
              <a:rPr lang="en-US" dirty="0"/>
              <a:t> echo 67 &gt; /sys/class/</a:t>
            </a:r>
            <a:r>
              <a:rPr lang="en-US" dirty="0" err="1"/>
              <a:t>gpio</a:t>
            </a:r>
            <a:r>
              <a:rPr lang="en-US" dirty="0"/>
              <a:t>/</a:t>
            </a:r>
            <a:r>
              <a:rPr lang="en-US" dirty="0" err="1"/>
              <a:t>unexport</a:t>
            </a:r>
            <a:r>
              <a:rPr lang="en-US" dirty="0"/>
              <a:t>");</a:t>
            </a:r>
            <a:endParaRPr lang="es-MX" dirty="0"/>
          </a:p>
          <a:p>
            <a:r>
              <a:rPr lang="en-US" dirty="0"/>
              <a:t>		</a:t>
            </a:r>
            <a:r>
              <a:rPr lang="en-US" dirty="0" err="1"/>
              <a:t>Posix.system</a:t>
            </a:r>
            <a:r>
              <a:rPr lang="en-US" dirty="0"/>
              <a:t>("</a:t>
            </a:r>
            <a:r>
              <a:rPr lang="en-US" dirty="0" err="1"/>
              <a:t>sudo</a:t>
            </a:r>
            <a:r>
              <a:rPr lang="en-US" dirty="0"/>
              <a:t> echo 68 &gt; /sys/class/</a:t>
            </a:r>
            <a:r>
              <a:rPr lang="en-US" dirty="0" err="1"/>
              <a:t>gpio</a:t>
            </a:r>
            <a:r>
              <a:rPr lang="en-US" dirty="0"/>
              <a:t>/</a:t>
            </a:r>
            <a:r>
              <a:rPr lang="en-US" dirty="0" err="1"/>
              <a:t>unexport</a:t>
            </a:r>
            <a:r>
              <a:rPr lang="en-US" dirty="0"/>
              <a:t>");</a:t>
            </a:r>
            <a:endParaRPr lang="es-MX" dirty="0"/>
          </a:p>
          <a:p>
            <a:r>
              <a:rPr lang="en-US" dirty="0"/>
              <a:t>		</a:t>
            </a:r>
            <a:r>
              <a:rPr lang="es-MX" dirty="0" err="1"/>
              <a:t>Gtk.main_quit</a:t>
            </a:r>
            <a:r>
              <a:rPr lang="es-MX" dirty="0"/>
              <a:t>();</a:t>
            </a:r>
          </a:p>
          <a:p>
            <a:r>
              <a:rPr lang="es-MX" dirty="0"/>
              <a:t>	}</a:t>
            </a:r>
          </a:p>
          <a:p>
            <a:pPr marL="0" indent="0">
              <a:buNone/>
            </a:pPr>
            <a:endParaRPr lang="es-MX" dirty="0"/>
          </a:p>
        </p:txBody>
      </p:sp>
    </p:spTree>
    <p:extLst>
      <p:ext uri="{BB962C8B-B14F-4D97-AF65-F5344CB8AC3E}">
        <p14:creationId xmlns:p14="http://schemas.microsoft.com/office/powerpoint/2010/main" val="102729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16633"/>
            <a:ext cx="8229600" cy="6713690"/>
          </a:xfrm>
        </p:spPr>
        <p:txBody>
          <a:bodyPr>
            <a:normAutofit fontScale="40000" lnSpcReduction="20000"/>
          </a:bodyPr>
          <a:lstStyle/>
          <a:p>
            <a:r>
              <a:rPr lang="es-MX" dirty="0">
                <a:solidFill>
                  <a:schemeClr val="tx2">
                    <a:lumMod val="60000"/>
                    <a:lumOff val="40000"/>
                  </a:schemeClr>
                </a:solidFill>
              </a:rPr>
              <a:t>// Ejecución o llamado de los GPIO.</a:t>
            </a:r>
          </a:p>
          <a:p>
            <a:r>
              <a:rPr lang="es-MX" dirty="0"/>
              <a:t>	</a:t>
            </a:r>
            <a:r>
              <a:rPr lang="en-US" dirty="0"/>
              <a:t>static int main (string[] </a:t>
            </a:r>
            <a:r>
              <a:rPr lang="en-US" dirty="0" err="1"/>
              <a:t>args</a:t>
            </a:r>
            <a:r>
              <a:rPr lang="en-US" dirty="0"/>
              <a:t>)</a:t>
            </a:r>
            <a:endParaRPr lang="es-MX" dirty="0"/>
          </a:p>
          <a:p>
            <a:r>
              <a:rPr lang="en-US" dirty="0"/>
              <a:t>	{</a:t>
            </a:r>
            <a:endParaRPr lang="es-MX" dirty="0"/>
          </a:p>
          <a:p>
            <a:r>
              <a:rPr lang="en-US" dirty="0"/>
              <a:t>	</a:t>
            </a:r>
            <a:r>
              <a:rPr lang="en-US" dirty="0" err="1"/>
              <a:t>Posix.system</a:t>
            </a:r>
            <a:r>
              <a:rPr lang="en-US" dirty="0"/>
              <a:t>("</a:t>
            </a:r>
            <a:r>
              <a:rPr lang="en-US" dirty="0" err="1"/>
              <a:t>sudo</a:t>
            </a:r>
            <a:r>
              <a:rPr lang="en-US" dirty="0"/>
              <a:t> echo 44 &gt; /sys/class/</a:t>
            </a:r>
            <a:r>
              <a:rPr lang="en-US" dirty="0" err="1"/>
              <a:t>gpio</a:t>
            </a:r>
            <a:r>
              <a:rPr lang="en-US" dirty="0"/>
              <a:t>/export");</a:t>
            </a:r>
            <a:endParaRPr lang="es-MX" dirty="0"/>
          </a:p>
          <a:p>
            <a:r>
              <a:rPr lang="en-US" dirty="0"/>
              <a:t>	</a:t>
            </a:r>
            <a:r>
              <a:rPr lang="en-US" dirty="0" err="1"/>
              <a:t>Posix.system</a:t>
            </a:r>
            <a:r>
              <a:rPr lang="en-US" dirty="0"/>
              <a:t>("</a:t>
            </a:r>
            <a:r>
              <a:rPr lang="en-US" dirty="0" err="1"/>
              <a:t>sudo</a:t>
            </a:r>
            <a:r>
              <a:rPr lang="en-US" dirty="0"/>
              <a:t> echo 26 &gt; /sys/class/</a:t>
            </a:r>
            <a:r>
              <a:rPr lang="en-US" dirty="0" err="1"/>
              <a:t>gpio</a:t>
            </a:r>
            <a:r>
              <a:rPr lang="en-US" dirty="0"/>
              <a:t>/export");</a:t>
            </a:r>
            <a:endParaRPr lang="es-MX" dirty="0"/>
          </a:p>
          <a:p>
            <a:r>
              <a:rPr lang="en-US" dirty="0"/>
              <a:t>	</a:t>
            </a:r>
            <a:r>
              <a:rPr lang="en-US" dirty="0" err="1"/>
              <a:t>Posix.system</a:t>
            </a:r>
            <a:r>
              <a:rPr lang="en-US" dirty="0"/>
              <a:t>("</a:t>
            </a:r>
            <a:r>
              <a:rPr lang="en-US" dirty="0" err="1"/>
              <a:t>sudo</a:t>
            </a:r>
            <a:r>
              <a:rPr lang="en-US" dirty="0"/>
              <a:t> echo 67 &gt; /sys/class/</a:t>
            </a:r>
            <a:r>
              <a:rPr lang="en-US" dirty="0" err="1"/>
              <a:t>gpio</a:t>
            </a:r>
            <a:r>
              <a:rPr lang="en-US" dirty="0"/>
              <a:t>/export");</a:t>
            </a:r>
            <a:endParaRPr lang="es-MX" dirty="0"/>
          </a:p>
          <a:p>
            <a:r>
              <a:rPr lang="en-US" dirty="0"/>
              <a:t>	</a:t>
            </a:r>
            <a:r>
              <a:rPr lang="en-US" dirty="0" err="1"/>
              <a:t>Posix.system</a:t>
            </a:r>
            <a:r>
              <a:rPr lang="en-US" dirty="0"/>
              <a:t>("</a:t>
            </a:r>
            <a:r>
              <a:rPr lang="en-US" dirty="0" err="1"/>
              <a:t>sudo</a:t>
            </a:r>
            <a:r>
              <a:rPr lang="en-US" dirty="0"/>
              <a:t> echo 68 &gt; /sys/class/</a:t>
            </a:r>
            <a:r>
              <a:rPr lang="en-US" dirty="0" err="1"/>
              <a:t>gpio</a:t>
            </a:r>
            <a:r>
              <a:rPr lang="en-US" dirty="0"/>
              <a:t>/export");</a:t>
            </a:r>
            <a:endParaRPr lang="es-MX" dirty="0"/>
          </a:p>
          <a:p>
            <a:r>
              <a:rPr lang="en-US" dirty="0"/>
              <a:t>	</a:t>
            </a:r>
            <a:r>
              <a:rPr lang="en-US" dirty="0" err="1"/>
              <a:t>FileStream</a:t>
            </a:r>
            <a:r>
              <a:rPr lang="en-US" dirty="0"/>
              <a:t> stream1 = </a:t>
            </a:r>
            <a:r>
              <a:rPr lang="en-US" dirty="0" err="1"/>
              <a:t>FileStream.open</a:t>
            </a:r>
            <a:r>
              <a:rPr lang="en-US" dirty="0"/>
              <a:t>("/sys/class/</a:t>
            </a:r>
            <a:r>
              <a:rPr lang="en-US" dirty="0" err="1"/>
              <a:t>gpio</a:t>
            </a:r>
            <a:r>
              <a:rPr lang="en-US" dirty="0"/>
              <a:t>/gpio44/</a:t>
            </a:r>
            <a:r>
              <a:rPr lang="en-US" dirty="0" err="1"/>
              <a:t>direction","w</a:t>
            </a:r>
            <a:r>
              <a:rPr lang="en-US" dirty="0"/>
              <a:t>");</a:t>
            </a:r>
            <a:endParaRPr lang="es-MX" dirty="0"/>
          </a:p>
          <a:p>
            <a:r>
              <a:rPr lang="en-US" dirty="0"/>
              <a:t>        assert(stream1 != null);</a:t>
            </a:r>
            <a:endParaRPr lang="es-MX" dirty="0"/>
          </a:p>
          <a:p>
            <a:r>
              <a:rPr lang="en-US" dirty="0"/>
              <a:t>        stream1.puts ("out");</a:t>
            </a:r>
            <a:endParaRPr lang="es-MX" dirty="0"/>
          </a:p>
          <a:p>
            <a:r>
              <a:rPr lang="en-US" dirty="0"/>
              <a:t>        stream1.flush();</a:t>
            </a:r>
            <a:endParaRPr lang="es-MX" dirty="0"/>
          </a:p>
          <a:p>
            <a:r>
              <a:rPr lang="en-US" dirty="0"/>
              <a:t>	</a:t>
            </a:r>
            <a:r>
              <a:rPr lang="en-US" dirty="0" err="1"/>
              <a:t>FileStream</a:t>
            </a:r>
            <a:r>
              <a:rPr lang="en-US" dirty="0"/>
              <a:t> stream4 = </a:t>
            </a:r>
            <a:r>
              <a:rPr lang="en-US" dirty="0" err="1"/>
              <a:t>FileStream.open</a:t>
            </a:r>
            <a:r>
              <a:rPr lang="en-US" dirty="0"/>
              <a:t>("/sys/class/</a:t>
            </a:r>
            <a:r>
              <a:rPr lang="en-US" dirty="0" err="1"/>
              <a:t>gpio</a:t>
            </a:r>
            <a:r>
              <a:rPr lang="en-US" dirty="0"/>
              <a:t>/gpio26/</a:t>
            </a:r>
            <a:r>
              <a:rPr lang="en-US" dirty="0" err="1"/>
              <a:t>direction","w</a:t>
            </a:r>
            <a:r>
              <a:rPr lang="en-US" dirty="0"/>
              <a:t>");</a:t>
            </a:r>
            <a:endParaRPr lang="es-MX" dirty="0"/>
          </a:p>
          <a:p>
            <a:r>
              <a:rPr lang="en-US" dirty="0"/>
              <a:t>        assert(stream4 != null);</a:t>
            </a:r>
            <a:endParaRPr lang="es-MX" dirty="0"/>
          </a:p>
          <a:p>
            <a:r>
              <a:rPr lang="en-US" dirty="0"/>
              <a:t>        stream4.puts ("out");</a:t>
            </a:r>
            <a:endParaRPr lang="es-MX" dirty="0"/>
          </a:p>
          <a:p>
            <a:r>
              <a:rPr lang="en-US" dirty="0"/>
              <a:t>        stream4.flush();</a:t>
            </a:r>
            <a:endParaRPr lang="es-MX" dirty="0"/>
          </a:p>
          <a:p>
            <a:r>
              <a:rPr lang="en-US" dirty="0"/>
              <a:t>	</a:t>
            </a:r>
            <a:r>
              <a:rPr lang="en-US" dirty="0" err="1"/>
              <a:t>FileStream</a:t>
            </a:r>
            <a:r>
              <a:rPr lang="en-US" dirty="0"/>
              <a:t> stream7 = </a:t>
            </a:r>
            <a:r>
              <a:rPr lang="en-US" dirty="0" err="1"/>
              <a:t>FileStream.open</a:t>
            </a:r>
            <a:r>
              <a:rPr lang="en-US" dirty="0"/>
              <a:t>("/sys/class/</a:t>
            </a:r>
            <a:r>
              <a:rPr lang="en-US" dirty="0" err="1"/>
              <a:t>gpio</a:t>
            </a:r>
            <a:r>
              <a:rPr lang="en-US" dirty="0"/>
              <a:t>/gpio67/</a:t>
            </a:r>
            <a:r>
              <a:rPr lang="en-US" dirty="0" err="1"/>
              <a:t>direction","w</a:t>
            </a:r>
            <a:r>
              <a:rPr lang="en-US" dirty="0"/>
              <a:t>");</a:t>
            </a:r>
            <a:endParaRPr lang="es-MX" dirty="0"/>
          </a:p>
          <a:p>
            <a:r>
              <a:rPr lang="en-US" dirty="0"/>
              <a:t>        assert(stream7 != null);</a:t>
            </a:r>
            <a:endParaRPr lang="es-MX" dirty="0"/>
          </a:p>
          <a:p>
            <a:r>
              <a:rPr lang="en-US" dirty="0"/>
              <a:t>        stream7.puts ("out");</a:t>
            </a:r>
            <a:endParaRPr lang="es-MX" dirty="0"/>
          </a:p>
          <a:p>
            <a:r>
              <a:rPr lang="en-US" dirty="0"/>
              <a:t>        stream7.flush();</a:t>
            </a:r>
            <a:endParaRPr lang="es-MX" dirty="0"/>
          </a:p>
          <a:p>
            <a:r>
              <a:rPr lang="en-US" dirty="0"/>
              <a:t>	</a:t>
            </a:r>
            <a:r>
              <a:rPr lang="en-US" dirty="0" err="1"/>
              <a:t>FileStream</a:t>
            </a:r>
            <a:r>
              <a:rPr lang="en-US" dirty="0"/>
              <a:t> stream8 = </a:t>
            </a:r>
            <a:r>
              <a:rPr lang="en-US" dirty="0" err="1"/>
              <a:t>FileStream.open</a:t>
            </a:r>
            <a:r>
              <a:rPr lang="en-US" dirty="0"/>
              <a:t>("/sys/class/</a:t>
            </a:r>
            <a:r>
              <a:rPr lang="en-US" dirty="0" err="1"/>
              <a:t>gpio</a:t>
            </a:r>
            <a:r>
              <a:rPr lang="en-US" dirty="0"/>
              <a:t>/gpio68/</a:t>
            </a:r>
            <a:r>
              <a:rPr lang="en-US" dirty="0" err="1"/>
              <a:t>direction","w</a:t>
            </a:r>
            <a:r>
              <a:rPr lang="en-US" dirty="0"/>
              <a:t>");</a:t>
            </a:r>
            <a:endParaRPr lang="es-MX" dirty="0"/>
          </a:p>
          <a:p>
            <a:r>
              <a:rPr lang="en-US" dirty="0"/>
              <a:t>        assert(stream8 != null);</a:t>
            </a:r>
            <a:endParaRPr lang="es-MX" dirty="0"/>
          </a:p>
          <a:p>
            <a:r>
              <a:rPr lang="en-US" dirty="0"/>
              <a:t>        stream8.puts ("out");</a:t>
            </a:r>
            <a:endParaRPr lang="es-MX" dirty="0"/>
          </a:p>
          <a:p>
            <a:r>
              <a:rPr lang="en-US" dirty="0"/>
              <a:t>        stream8.flush();</a:t>
            </a:r>
            <a:endParaRPr lang="es-MX" dirty="0"/>
          </a:p>
          <a:p>
            <a:r>
              <a:rPr lang="en-US" dirty="0"/>
              <a:t>		</a:t>
            </a:r>
            <a:r>
              <a:rPr lang="en-US" dirty="0" err="1"/>
              <a:t>Gtk.init</a:t>
            </a:r>
            <a:r>
              <a:rPr lang="en-US" dirty="0"/>
              <a:t> (ref </a:t>
            </a:r>
            <a:r>
              <a:rPr lang="en-US" dirty="0" err="1"/>
              <a:t>args</a:t>
            </a:r>
            <a:r>
              <a:rPr lang="en-US" dirty="0"/>
              <a:t>);</a:t>
            </a:r>
            <a:endParaRPr lang="es-MX" dirty="0"/>
          </a:p>
          <a:p>
            <a:r>
              <a:rPr lang="en-US" dirty="0"/>
              <a:t>		var app = new Main ();</a:t>
            </a:r>
            <a:endParaRPr lang="es-MX" dirty="0"/>
          </a:p>
          <a:p>
            <a:r>
              <a:rPr lang="en-US" dirty="0"/>
              <a:t> </a:t>
            </a:r>
            <a:endParaRPr lang="es-MX" dirty="0"/>
          </a:p>
          <a:p>
            <a:r>
              <a:rPr lang="en-US" dirty="0"/>
              <a:t>		</a:t>
            </a:r>
            <a:r>
              <a:rPr lang="en-US" dirty="0" err="1"/>
              <a:t>Gtk.main</a:t>
            </a:r>
            <a:r>
              <a:rPr lang="en-US" dirty="0"/>
              <a:t> ();</a:t>
            </a:r>
            <a:endParaRPr lang="es-MX" dirty="0"/>
          </a:p>
          <a:p>
            <a:r>
              <a:rPr lang="en-US" dirty="0"/>
              <a:t>		</a:t>
            </a:r>
            <a:endParaRPr lang="es-MX" dirty="0"/>
          </a:p>
          <a:p>
            <a:r>
              <a:rPr lang="en-US" dirty="0"/>
              <a:t>		</a:t>
            </a:r>
            <a:r>
              <a:rPr lang="es-MX" dirty="0" err="1"/>
              <a:t>return</a:t>
            </a:r>
            <a:r>
              <a:rPr lang="es-MX" dirty="0"/>
              <a:t> 0;</a:t>
            </a:r>
          </a:p>
          <a:p>
            <a:r>
              <a:rPr lang="es-MX" dirty="0"/>
              <a:t>	}</a:t>
            </a:r>
          </a:p>
          <a:p>
            <a:r>
              <a:rPr lang="es-MX" dirty="0" smtClean="0"/>
              <a:t>}</a:t>
            </a:r>
          </a:p>
          <a:p>
            <a:r>
              <a:rPr lang="es-MX" dirty="0"/>
              <a:t>Compilación:</a:t>
            </a:r>
          </a:p>
          <a:p>
            <a:r>
              <a:rPr lang="es-MX" dirty="0"/>
              <a:t>//</a:t>
            </a:r>
            <a:r>
              <a:rPr lang="es-MX" dirty="0" err="1"/>
              <a:t>valac</a:t>
            </a:r>
            <a:r>
              <a:rPr lang="es-MX" dirty="0"/>
              <a:t> --</a:t>
            </a:r>
            <a:r>
              <a:rPr lang="es-MX" dirty="0" err="1"/>
              <a:t>pkg</a:t>
            </a:r>
            <a:r>
              <a:rPr lang="es-MX" dirty="0"/>
              <a:t> </a:t>
            </a:r>
            <a:r>
              <a:rPr lang="es-MX" dirty="0" err="1"/>
              <a:t>gtk</a:t>
            </a:r>
            <a:r>
              <a:rPr lang="es-MX" dirty="0"/>
              <a:t>+-3.0 --</a:t>
            </a:r>
            <a:r>
              <a:rPr lang="es-MX" dirty="0" err="1"/>
              <a:t>pkg</a:t>
            </a:r>
            <a:r>
              <a:rPr lang="es-MX" dirty="0"/>
              <a:t> </a:t>
            </a:r>
            <a:r>
              <a:rPr lang="es-MX" dirty="0" err="1"/>
              <a:t>posix</a:t>
            </a:r>
            <a:r>
              <a:rPr lang="es-MX" dirty="0"/>
              <a:t> --</a:t>
            </a:r>
            <a:r>
              <a:rPr lang="es-MX" dirty="0" err="1"/>
              <a:t>pkg</a:t>
            </a:r>
            <a:r>
              <a:rPr lang="es-MX" dirty="0"/>
              <a:t> gio-2.0 --</a:t>
            </a:r>
            <a:r>
              <a:rPr lang="es-MX" dirty="0" err="1"/>
              <a:t>pkg</a:t>
            </a:r>
            <a:r>
              <a:rPr lang="es-MX" dirty="0"/>
              <a:t> glib-2.0 leds5.vala</a:t>
            </a:r>
          </a:p>
          <a:p>
            <a:endParaRPr lang="es-MX" dirty="0"/>
          </a:p>
          <a:p>
            <a:pPr marL="0" indent="0">
              <a:buNone/>
            </a:pPr>
            <a:endParaRPr lang="es-MX" dirty="0"/>
          </a:p>
        </p:txBody>
      </p:sp>
    </p:spTree>
    <p:extLst>
      <p:ext uri="{BB962C8B-B14F-4D97-AF65-F5344CB8AC3E}">
        <p14:creationId xmlns:p14="http://schemas.microsoft.com/office/powerpoint/2010/main" val="60389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s6"/>
          <p:cNvPicPr/>
          <p:nvPr/>
        </p:nvPicPr>
        <p:blipFill>
          <a:blip r:embed="rId2">
            <a:lum/>
            <a:alphaModFix/>
          </a:blip>
          <a:srcRect/>
          <a:stretch>
            <a:fillRect/>
          </a:stretch>
        </p:blipFill>
        <p:spPr>
          <a:xfrm>
            <a:off x="395536" y="260648"/>
            <a:ext cx="4752528" cy="2232248"/>
          </a:xfrm>
          <a:prstGeom prst="rect">
            <a:avLst/>
          </a:prstGeom>
          <a:noFill/>
          <a:ln>
            <a:noFill/>
            <a:prstDash/>
          </a:ln>
        </p:spPr>
      </p:pic>
      <p:pic>
        <p:nvPicPr>
          <p:cNvPr id="5" name="graphics5"/>
          <p:cNvPicPr/>
          <p:nvPr/>
        </p:nvPicPr>
        <p:blipFill>
          <a:blip r:embed="rId3">
            <a:lum/>
            <a:alphaModFix/>
          </a:blip>
          <a:srcRect/>
          <a:stretch>
            <a:fillRect/>
          </a:stretch>
        </p:blipFill>
        <p:spPr>
          <a:xfrm>
            <a:off x="5076056" y="2151671"/>
            <a:ext cx="3949065" cy="2618105"/>
          </a:xfrm>
          <a:prstGeom prst="rect">
            <a:avLst/>
          </a:prstGeom>
          <a:noFill/>
          <a:ln>
            <a:noFill/>
            <a:prstDash/>
          </a:ln>
        </p:spPr>
      </p:pic>
      <p:pic>
        <p:nvPicPr>
          <p:cNvPr id="6" name="graphics7"/>
          <p:cNvPicPr/>
          <p:nvPr/>
        </p:nvPicPr>
        <p:blipFill>
          <a:blip r:embed="rId4">
            <a:lum/>
            <a:alphaModFix/>
          </a:blip>
          <a:srcRect/>
          <a:stretch>
            <a:fillRect/>
          </a:stretch>
        </p:blipFill>
        <p:spPr>
          <a:xfrm>
            <a:off x="634707" y="4077072"/>
            <a:ext cx="4274185" cy="2588260"/>
          </a:xfrm>
          <a:prstGeom prst="rect">
            <a:avLst/>
          </a:prstGeom>
          <a:noFill/>
          <a:ln>
            <a:noFill/>
            <a:prstDash/>
          </a:ln>
        </p:spPr>
      </p:pic>
    </p:spTree>
    <p:extLst>
      <p:ext uri="{BB962C8B-B14F-4D97-AF65-F5344CB8AC3E}">
        <p14:creationId xmlns:p14="http://schemas.microsoft.com/office/powerpoint/2010/main" val="623489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Conclusiones:</a:t>
            </a:r>
            <a:endParaRPr lang="es-MX" dirty="0"/>
          </a:p>
        </p:txBody>
      </p:sp>
      <p:sp>
        <p:nvSpPr>
          <p:cNvPr id="3" name="2 Marcador de contenido"/>
          <p:cNvSpPr>
            <a:spLocks noGrp="1"/>
          </p:cNvSpPr>
          <p:nvPr>
            <p:ph idx="1"/>
          </p:nvPr>
        </p:nvSpPr>
        <p:spPr/>
        <p:txBody>
          <a:bodyPr/>
          <a:lstStyle/>
          <a:p>
            <a:pPr marL="0" indent="0">
              <a:buNone/>
            </a:pPr>
            <a:r>
              <a:rPr lang="es-MX" dirty="0"/>
              <a:t>Con la practica realizada se pudo poner en practica el uso del lenguaje </a:t>
            </a:r>
            <a:r>
              <a:rPr lang="es-MX" dirty="0" err="1"/>
              <a:t>Vala</a:t>
            </a:r>
            <a:r>
              <a:rPr lang="es-MX" dirty="0"/>
              <a:t> en la interfaz de la </a:t>
            </a:r>
            <a:r>
              <a:rPr lang="es-MX" dirty="0" err="1"/>
              <a:t>BeagleBone</a:t>
            </a:r>
            <a:r>
              <a:rPr lang="es-MX" dirty="0"/>
              <a:t> y se logro hacer funcionar una sistema eléctrico básico, con lo cual observamos la conexión entre lo tangible y lo intangible, llevando de la teoría a la práctica y visualizando los procesos </a:t>
            </a:r>
            <a:r>
              <a:rPr lang="es-MX" dirty="0" err="1"/>
              <a:t>preprogramados</a:t>
            </a:r>
            <a:r>
              <a:rPr lang="es-MX" dirty="0"/>
              <a:t>.</a:t>
            </a:r>
          </a:p>
          <a:p>
            <a:pPr marL="0" indent="0">
              <a:buNone/>
            </a:pPr>
            <a:endParaRPr lang="es-MX" dirty="0"/>
          </a:p>
        </p:txBody>
      </p:sp>
    </p:spTree>
    <p:extLst>
      <p:ext uri="{BB962C8B-B14F-4D97-AF65-F5344CB8AC3E}">
        <p14:creationId xmlns:p14="http://schemas.microsoft.com/office/powerpoint/2010/main" val="1668379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smtClean="0"/>
              <a:t>Objetivo e introducción:</a:t>
            </a:r>
            <a:endParaRPr lang="es-MX" dirty="0"/>
          </a:p>
        </p:txBody>
      </p:sp>
      <p:sp>
        <p:nvSpPr>
          <p:cNvPr id="3" name="2 Marcador de contenido"/>
          <p:cNvSpPr>
            <a:spLocks noGrp="1"/>
          </p:cNvSpPr>
          <p:nvPr>
            <p:ph idx="1"/>
          </p:nvPr>
        </p:nvSpPr>
        <p:spPr/>
        <p:txBody>
          <a:bodyPr>
            <a:normAutofit/>
          </a:bodyPr>
          <a:lstStyle/>
          <a:p>
            <a:pPr marL="0" indent="0">
              <a:buNone/>
            </a:pPr>
            <a:r>
              <a:rPr lang="es-MX" b="1" dirty="0" smtClean="0"/>
              <a:t>Objetivo:</a:t>
            </a:r>
            <a:r>
              <a:rPr lang="es-MX" dirty="0" smtClean="0"/>
              <a:t> que </a:t>
            </a:r>
            <a:r>
              <a:rPr lang="es-MX" dirty="0"/>
              <a:t>el alumno aplique los conocimientos obtenidos tanto del uso del lenguaje en </a:t>
            </a:r>
            <a:r>
              <a:rPr lang="es-MX" dirty="0" err="1"/>
              <a:t>vala</a:t>
            </a:r>
            <a:r>
              <a:rPr lang="es-MX" dirty="0"/>
              <a:t> y su uso con la </a:t>
            </a:r>
            <a:r>
              <a:rPr lang="es-MX" dirty="0" err="1"/>
              <a:t>beagle</a:t>
            </a:r>
            <a:r>
              <a:rPr lang="es-MX" dirty="0"/>
              <a:t> </a:t>
            </a:r>
            <a:r>
              <a:rPr lang="es-MX" dirty="0" err="1"/>
              <a:t>bone</a:t>
            </a:r>
            <a:r>
              <a:rPr lang="es-MX" dirty="0" smtClean="0"/>
              <a:t>.</a:t>
            </a:r>
          </a:p>
          <a:p>
            <a:pPr marL="0" indent="0">
              <a:buNone/>
            </a:pPr>
            <a:endParaRPr lang="es-MX" dirty="0"/>
          </a:p>
          <a:p>
            <a:pPr marL="0" indent="0">
              <a:buNone/>
            </a:pPr>
            <a:r>
              <a:rPr lang="es-MX" b="1" dirty="0"/>
              <a:t>Introducción: </a:t>
            </a:r>
            <a:r>
              <a:rPr lang="es-MX" dirty="0"/>
              <a:t>se realizará un programa gráfico en </a:t>
            </a:r>
            <a:r>
              <a:rPr lang="es-MX" dirty="0" err="1"/>
              <a:t>vala</a:t>
            </a:r>
            <a:r>
              <a:rPr lang="es-MX" dirty="0"/>
              <a:t> que controle 4 GPIOS de la </a:t>
            </a:r>
            <a:r>
              <a:rPr lang="es-MX" dirty="0" smtClean="0"/>
              <a:t>tarjeta </a:t>
            </a:r>
            <a:r>
              <a:rPr lang="es-MX" dirty="0" err="1" smtClean="0"/>
              <a:t>BeagleBone</a:t>
            </a:r>
            <a:r>
              <a:rPr lang="es-MX" dirty="0" smtClean="0"/>
              <a:t> </a:t>
            </a:r>
            <a:r>
              <a:rPr lang="es-MX" dirty="0" err="1" smtClean="0"/>
              <a:t>black</a:t>
            </a:r>
            <a:r>
              <a:rPr lang="es-MX" dirty="0" smtClean="0"/>
              <a:t>, </a:t>
            </a:r>
            <a:r>
              <a:rPr lang="es-MX" dirty="0"/>
              <a:t>controlando manualmente el encendido y apagado de 4 leds y además tenga la opción de controlar el tiempo de encendido en segundos.</a:t>
            </a:r>
          </a:p>
          <a:p>
            <a:pPr marL="0" indent="0">
              <a:buNone/>
            </a:pPr>
            <a:endParaRPr lang="es-MX" dirty="0"/>
          </a:p>
        </p:txBody>
      </p:sp>
    </p:spTree>
    <p:extLst>
      <p:ext uri="{BB962C8B-B14F-4D97-AF65-F5344CB8AC3E}">
        <p14:creationId xmlns:p14="http://schemas.microsoft.com/office/powerpoint/2010/main" val="1508086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Marco teórico:</a:t>
            </a:r>
            <a:endParaRPr lang="es-MX" dirty="0"/>
          </a:p>
        </p:txBody>
      </p:sp>
      <p:sp>
        <p:nvSpPr>
          <p:cNvPr id="3" name="2 Marcador de contenido"/>
          <p:cNvSpPr>
            <a:spLocks noGrp="1"/>
          </p:cNvSpPr>
          <p:nvPr>
            <p:ph idx="1"/>
          </p:nvPr>
        </p:nvSpPr>
        <p:spPr/>
        <p:txBody>
          <a:bodyPr>
            <a:normAutofit/>
          </a:bodyPr>
          <a:lstStyle/>
          <a:p>
            <a:r>
              <a:rPr lang="es-MX" dirty="0"/>
              <a:t> </a:t>
            </a:r>
            <a:r>
              <a:rPr lang="en-US" b="1" dirty="0" err="1"/>
              <a:t>BeagleBone</a:t>
            </a:r>
            <a:r>
              <a:rPr lang="en-US" b="1" dirty="0"/>
              <a:t> black</a:t>
            </a:r>
            <a:r>
              <a:rPr lang="en-US" b="1" dirty="0" smtClean="0"/>
              <a:t>:</a:t>
            </a:r>
            <a:endParaRPr lang="es-MX" dirty="0"/>
          </a:p>
          <a:p>
            <a:r>
              <a:rPr lang="en-US" dirty="0"/>
              <a:t>Launched in April 23, 2013 at a price of $45. Among other differences, it increases RAM to 512 MB, the processor clock to 1 GHz, and it adds HDMI and 2 GB of </a:t>
            </a:r>
            <a:r>
              <a:rPr lang="en-US" dirty="0" err="1"/>
              <a:t>eMMC</a:t>
            </a:r>
            <a:r>
              <a:rPr lang="en-US" dirty="0"/>
              <a:t> flash memory. The </a:t>
            </a:r>
            <a:r>
              <a:rPr lang="en-US" dirty="0" err="1"/>
              <a:t>BeagleBone</a:t>
            </a:r>
            <a:r>
              <a:rPr lang="en-US" dirty="0"/>
              <a:t> Black also ships with Linux kernel 3.8, upgraded from the original </a:t>
            </a:r>
            <a:r>
              <a:rPr lang="en-US" dirty="0" err="1"/>
              <a:t>BeagleBone's</a:t>
            </a:r>
            <a:r>
              <a:rPr lang="en-US" dirty="0"/>
              <a:t> Linux kernel 3.2, allowing the </a:t>
            </a:r>
            <a:r>
              <a:rPr lang="en-US" dirty="0" err="1"/>
              <a:t>BeagleBone</a:t>
            </a:r>
            <a:r>
              <a:rPr lang="en-US" dirty="0"/>
              <a:t> Black to take advantage of Direct Rendering Manager (DRM).</a:t>
            </a:r>
            <a:endParaRPr lang="es-MX" dirty="0"/>
          </a:p>
          <a:p>
            <a:pPr marL="0" indent="0">
              <a:buNone/>
            </a:pPr>
            <a:endParaRPr lang="es-MX" dirty="0"/>
          </a:p>
        </p:txBody>
      </p:sp>
    </p:spTree>
    <p:extLst>
      <p:ext uri="{BB962C8B-B14F-4D97-AF65-F5344CB8AC3E}">
        <p14:creationId xmlns:p14="http://schemas.microsoft.com/office/powerpoint/2010/main" val="170810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normAutofit/>
          </a:bodyPr>
          <a:lstStyle/>
          <a:p>
            <a:pPr marL="0" indent="0">
              <a:buNone/>
            </a:pPr>
            <a:r>
              <a:rPr lang="es-MX" b="1" dirty="0" err="1"/>
              <a:t>Vala</a:t>
            </a:r>
            <a:r>
              <a:rPr lang="es-MX" b="1" dirty="0" smtClean="0"/>
              <a:t>:</a:t>
            </a:r>
            <a:endParaRPr lang="es-MX" dirty="0"/>
          </a:p>
          <a:p>
            <a:r>
              <a:rPr lang="es-MX" dirty="0" err="1"/>
              <a:t>Vala</a:t>
            </a:r>
            <a:r>
              <a:rPr lang="es-MX" dirty="0"/>
              <a:t> es un nuevo lenguaje de programación que permite utilizar modernas técnicas de programación para escribir aplicaciones que funcionan con las bibliotecas de tiempo de ejecución de GNOME, particularmente </a:t>
            </a:r>
            <a:r>
              <a:rPr lang="es-MX" dirty="0" err="1"/>
              <a:t>GLib</a:t>
            </a:r>
            <a:r>
              <a:rPr lang="es-MX" dirty="0"/>
              <a:t> y </a:t>
            </a:r>
            <a:r>
              <a:rPr lang="es-MX" dirty="0" err="1"/>
              <a:t>GObject</a:t>
            </a:r>
            <a:r>
              <a:rPr lang="es-MX" dirty="0"/>
              <a:t>. Esta plataforma ha proporcionado durante mucho tiempo un entorno de programación muy completo, con características como un sistema de </a:t>
            </a:r>
            <a:r>
              <a:rPr lang="es-MX" dirty="0" err="1"/>
              <a:t>tipado</a:t>
            </a:r>
            <a:r>
              <a:rPr lang="es-MX" dirty="0"/>
              <a:t> dinámico y gestión asistida de memoria. Antes de crear </a:t>
            </a:r>
            <a:r>
              <a:rPr lang="es-MX" dirty="0" err="1"/>
              <a:t>Vala</a:t>
            </a:r>
            <a:r>
              <a:rPr lang="es-MX" dirty="0"/>
              <a:t>, la única manera de programar para la plataforma era con la API nativa de C, que expone muchos detalles no deseados, con un lenguaje de alto nivel que tiene una máquina virtual auxiliar, como Python o el lenguaje C# de Mono o, alternativamente, con C++ a través de una biblioteca contenedora (</a:t>
            </a:r>
            <a:r>
              <a:rPr lang="es-MX" dirty="0" err="1"/>
              <a:t>wrapper</a:t>
            </a:r>
            <a:r>
              <a:rPr lang="es-MX" dirty="0" smtClean="0"/>
              <a:t>)</a:t>
            </a:r>
            <a:r>
              <a:rPr lang="es-MX" dirty="0"/>
              <a:t> </a:t>
            </a:r>
          </a:p>
          <a:p>
            <a:pPr marL="0" indent="0">
              <a:buNone/>
            </a:pPr>
            <a:endParaRPr lang="es-MX" dirty="0"/>
          </a:p>
        </p:txBody>
      </p:sp>
    </p:spTree>
    <p:extLst>
      <p:ext uri="{BB962C8B-B14F-4D97-AF65-F5344CB8AC3E}">
        <p14:creationId xmlns:p14="http://schemas.microsoft.com/office/powerpoint/2010/main" val="2501837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Experimentación:</a:t>
            </a:r>
            <a:endParaRPr lang="es-MX" dirty="0"/>
          </a:p>
        </p:txBody>
      </p:sp>
      <p:sp>
        <p:nvSpPr>
          <p:cNvPr id="3" name="2 Marcador de contenido"/>
          <p:cNvSpPr>
            <a:spLocks noGrp="1"/>
          </p:cNvSpPr>
          <p:nvPr>
            <p:ph idx="1"/>
          </p:nvPr>
        </p:nvSpPr>
        <p:spPr/>
        <p:txBody>
          <a:bodyPr/>
          <a:lstStyle/>
          <a:p>
            <a:pPr marL="0" indent="0">
              <a:buNone/>
            </a:pPr>
            <a:r>
              <a:rPr lang="es-MX" dirty="0"/>
              <a:t>Se realizó un programa en </a:t>
            </a:r>
            <a:r>
              <a:rPr lang="es-MX" dirty="0" err="1"/>
              <a:t>vala</a:t>
            </a:r>
            <a:r>
              <a:rPr lang="es-MX" dirty="0"/>
              <a:t> que controla 4 GPIO, cada uno controla el tiempo de encendido de un led, los botones de control se deben visualizar en un entorno gráfico que contenga casillas para introducir el tiempo que queremos que el led esté encendido, el momento en el que se activa el led y un botón de apagado para cada led.</a:t>
            </a:r>
          </a:p>
          <a:p>
            <a:pPr marL="0" indent="0">
              <a:buNone/>
            </a:pPr>
            <a:endParaRPr lang="es-MX" dirty="0"/>
          </a:p>
        </p:txBody>
      </p:sp>
    </p:spTree>
    <p:extLst>
      <p:ext uri="{BB962C8B-B14F-4D97-AF65-F5344CB8AC3E}">
        <p14:creationId xmlns:p14="http://schemas.microsoft.com/office/powerpoint/2010/main" val="3012633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Programa realizado:</a:t>
            </a:r>
            <a:endParaRPr lang="es-MX" dirty="0"/>
          </a:p>
        </p:txBody>
      </p:sp>
      <p:sp>
        <p:nvSpPr>
          <p:cNvPr id="3" name="2 Marcador de contenido"/>
          <p:cNvSpPr>
            <a:spLocks noGrp="1"/>
          </p:cNvSpPr>
          <p:nvPr>
            <p:ph idx="1"/>
          </p:nvPr>
        </p:nvSpPr>
        <p:spPr>
          <a:xfrm>
            <a:off x="457200" y="1752600"/>
            <a:ext cx="7620000" cy="5105400"/>
          </a:xfrm>
        </p:spPr>
        <p:txBody>
          <a:bodyPr>
            <a:normAutofit fontScale="55000" lnSpcReduction="20000"/>
          </a:bodyPr>
          <a:lstStyle/>
          <a:p>
            <a:r>
              <a:rPr lang="en-US" dirty="0"/>
              <a:t>using </a:t>
            </a:r>
            <a:r>
              <a:rPr lang="en-US" dirty="0" err="1"/>
              <a:t>GLib</a:t>
            </a:r>
            <a:r>
              <a:rPr lang="en-US" dirty="0"/>
              <a:t>;</a:t>
            </a:r>
            <a:endParaRPr lang="es-MX" dirty="0"/>
          </a:p>
          <a:p>
            <a:r>
              <a:rPr lang="en-US" dirty="0"/>
              <a:t>using </a:t>
            </a:r>
            <a:r>
              <a:rPr lang="en-US" dirty="0" err="1"/>
              <a:t>Gtk</a:t>
            </a:r>
            <a:r>
              <a:rPr lang="en-US" dirty="0"/>
              <a:t>;</a:t>
            </a:r>
            <a:endParaRPr lang="es-MX" dirty="0"/>
          </a:p>
          <a:p>
            <a:r>
              <a:rPr lang="en-US" dirty="0"/>
              <a:t> </a:t>
            </a:r>
            <a:endParaRPr lang="es-MX" dirty="0"/>
          </a:p>
          <a:p>
            <a:r>
              <a:rPr lang="en-US" dirty="0"/>
              <a:t> </a:t>
            </a:r>
            <a:endParaRPr lang="es-MX" dirty="0"/>
          </a:p>
          <a:p>
            <a:r>
              <a:rPr lang="en-US" dirty="0"/>
              <a:t>public class Main : Object</a:t>
            </a:r>
            <a:endParaRPr lang="es-MX" dirty="0"/>
          </a:p>
          <a:p>
            <a:r>
              <a:rPr lang="en-US" dirty="0"/>
              <a:t>{</a:t>
            </a:r>
            <a:endParaRPr lang="es-MX" dirty="0"/>
          </a:p>
          <a:p>
            <a:r>
              <a:rPr lang="en-US" dirty="0"/>
              <a:t> </a:t>
            </a:r>
            <a:endParaRPr lang="es-MX" dirty="0"/>
          </a:p>
          <a:p>
            <a:r>
              <a:rPr lang="en-US" dirty="0"/>
              <a:t>private Window </a:t>
            </a:r>
            <a:r>
              <a:rPr lang="en-US" dirty="0" err="1"/>
              <a:t>window</a:t>
            </a:r>
            <a:r>
              <a:rPr lang="en-US" dirty="0"/>
              <a:t>;</a:t>
            </a:r>
            <a:endParaRPr lang="es-MX" dirty="0"/>
          </a:p>
          <a:p>
            <a:r>
              <a:rPr lang="en-US" dirty="0"/>
              <a:t>private </a:t>
            </a:r>
            <a:r>
              <a:rPr lang="en-US" dirty="0" err="1"/>
              <a:t>SpinButton</a:t>
            </a:r>
            <a:r>
              <a:rPr lang="en-US" dirty="0"/>
              <a:t> </a:t>
            </a:r>
            <a:r>
              <a:rPr lang="en-US" dirty="0" err="1"/>
              <a:t>spin_box</a:t>
            </a:r>
            <a:r>
              <a:rPr lang="en-US" dirty="0"/>
              <a:t>;</a:t>
            </a:r>
            <a:endParaRPr lang="es-MX" dirty="0"/>
          </a:p>
          <a:p>
            <a:r>
              <a:rPr lang="en-US" dirty="0"/>
              <a:t>private </a:t>
            </a:r>
            <a:r>
              <a:rPr lang="en-US" dirty="0" err="1"/>
              <a:t>SpinButton</a:t>
            </a:r>
            <a:r>
              <a:rPr lang="en-US" dirty="0"/>
              <a:t> spin_box2;</a:t>
            </a:r>
            <a:endParaRPr lang="es-MX" dirty="0"/>
          </a:p>
          <a:p>
            <a:r>
              <a:rPr lang="en-US" dirty="0"/>
              <a:t>private </a:t>
            </a:r>
            <a:r>
              <a:rPr lang="en-US" dirty="0" err="1"/>
              <a:t>SpinButton</a:t>
            </a:r>
            <a:r>
              <a:rPr lang="en-US" dirty="0"/>
              <a:t> spin_box3;</a:t>
            </a:r>
            <a:endParaRPr lang="es-MX" dirty="0"/>
          </a:p>
          <a:p>
            <a:r>
              <a:rPr lang="en-US" dirty="0"/>
              <a:t>private </a:t>
            </a:r>
            <a:r>
              <a:rPr lang="en-US" dirty="0" err="1"/>
              <a:t>SpinButton</a:t>
            </a:r>
            <a:r>
              <a:rPr lang="en-US" dirty="0"/>
              <a:t> spin_box4;</a:t>
            </a:r>
            <a:endParaRPr lang="es-MX" dirty="0"/>
          </a:p>
          <a:p>
            <a:r>
              <a:rPr lang="en-US" dirty="0"/>
              <a:t>	</a:t>
            </a:r>
            <a:endParaRPr lang="es-MX" dirty="0"/>
          </a:p>
          <a:p>
            <a:r>
              <a:rPr lang="en-US" dirty="0"/>
              <a:t>public int cont1;</a:t>
            </a:r>
            <a:endParaRPr lang="es-MX" dirty="0"/>
          </a:p>
          <a:p>
            <a:r>
              <a:rPr lang="en-US" dirty="0"/>
              <a:t>public int cont2;</a:t>
            </a:r>
            <a:endParaRPr lang="es-MX" dirty="0"/>
          </a:p>
          <a:p>
            <a:r>
              <a:rPr lang="en-US" dirty="0"/>
              <a:t>public int cont3;</a:t>
            </a:r>
            <a:endParaRPr lang="es-MX" dirty="0"/>
          </a:p>
          <a:p>
            <a:r>
              <a:rPr lang="en-US" dirty="0"/>
              <a:t>public int cont4;</a:t>
            </a:r>
            <a:endParaRPr lang="es-MX" dirty="0"/>
          </a:p>
          <a:p>
            <a:r>
              <a:rPr lang="en-US" dirty="0"/>
              <a:t> </a:t>
            </a:r>
            <a:endParaRPr lang="es-MX" dirty="0"/>
          </a:p>
          <a:p>
            <a:r>
              <a:rPr lang="en-US" dirty="0"/>
              <a:t>private </a:t>
            </a:r>
            <a:r>
              <a:rPr lang="en-US" dirty="0" err="1"/>
              <a:t>uint</a:t>
            </a:r>
            <a:r>
              <a:rPr lang="en-US" dirty="0"/>
              <a:t> time1;</a:t>
            </a:r>
            <a:endParaRPr lang="es-MX" dirty="0"/>
          </a:p>
          <a:p>
            <a:r>
              <a:rPr lang="es-MX" dirty="0" err="1"/>
              <a:t>public</a:t>
            </a:r>
            <a:r>
              <a:rPr lang="es-MX" dirty="0"/>
              <a:t> </a:t>
            </a:r>
            <a:r>
              <a:rPr lang="es-MX" dirty="0" err="1"/>
              <a:t>Main</a:t>
            </a:r>
            <a:r>
              <a:rPr lang="es-MX" dirty="0"/>
              <a:t> () {</a:t>
            </a:r>
          </a:p>
          <a:p>
            <a:pPr marL="0" indent="0">
              <a:buNone/>
            </a:pPr>
            <a:endParaRPr lang="es-MX" dirty="0"/>
          </a:p>
        </p:txBody>
      </p:sp>
    </p:spTree>
    <p:extLst>
      <p:ext uri="{BB962C8B-B14F-4D97-AF65-F5344CB8AC3E}">
        <p14:creationId xmlns:p14="http://schemas.microsoft.com/office/powerpoint/2010/main" val="3418325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normAutofit fontScale="55000" lnSpcReduction="20000"/>
          </a:bodyPr>
          <a:lstStyle/>
          <a:p>
            <a:r>
              <a:rPr lang="es-MX" dirty="0">
                <a:solidFill>
                  <a:schemeClr val="tx2">
                    <a:lumMod val="60000"/>
                    <a:lumOff val="40000"/>
                  </a:schemeClr>
                </a:solidFill>
              </a:rPr>
              <a:t>//creación de ventana y botones que contendrá el programa.</a:t>
            </a:r>
          </a:p>
          <a:p>
            <a:r>
              <a:rPr lang="es-MX" dirty="0"/>
              <a:t>	</a:t>
            </a:r>
            <a:r>
              <a:rPr lang="en-US" dirty="0"/>
              <a:t>window = new Window ();</a:t>
            </a:r>
            <a:endParaRPr lang="es-MX" dirty="0"/>
          </a:p>
          <a:p>
            <a:r>
              <a:rPr lang="en-US" dirty="0"/>
              <a:t>	</a:t>
            </a:r>
            <a:r>
              <a:rPr lang="en-US" dirty="0" err="1"/>
              <a:t>window.set_title</a:t>
            </a:r>
            <a:r>
              <a:rPr lang="en-US" dirty="0"/>
              <a:t> ("</a:t>
            </a:r>
            <a:r>
              <a:rPr lang="en-US" dirty="0" err="1"/>
              <a:t>Encender</a:t>
            </a:r>
            <a:r>
              <a:rPr lang="en-US" dirty="0"/>
              <a:t> leds");</a:t>
            </a:r>
            <a:endParaRPr lang="es-MX" dirty="0"/>
          </a:p>
          <a:p>
            <a:r>
              <a:rPr lang="en-US" dirty="0"/>
              <a:t>	</a:t>
            </a:r>
            <a:r>
              <a:rPr lang="en-US" dirty="0" err="1"/>
              <a:t>window.set_default_size</a:t>
            </a:r>
            <a:r>
              <a:rPr lang="en-US" dirty="0"/>
              <a:t> (150, 200);</a:t>
            </a:r>
            <a:endParaRPr lang="es-MX" dirty="0"/>
          </a:p>
          <a:p>
            <a:r>
              <a:rPr lang="en-US" dirty="0"/>
              <a:t> </a:t>
            </a:r>
            <a:endParaRPr lang="es-MX" dirty="0"/>
          </a:p>
          <a:p>
            <a:r>
              <a:rPr lang="en-US" dirty="0"/>
              <a:t>	var box = new Box (</a:t>
            </a:r>
            <a:r>
              <a:rPr lang="en-US" dirty="0" err="1"/>
              <a:t>Orientation.VERTICAL</a:t>
            </a:r>
            <a:r>
              <a:rPr lang="en-US" dirty="0"/>
              <a:t>, 20);</a:t>
            </a:r>
            <a:endParaRPr lang="es-MX" dirty="0"/>
          </a:p>
          <a:p>
            <a:r>
              <a:rPr lang="en-US" dirty="0"/>
              <a:t> </a:t>
            </a:r>
            <a:endParaRPr lang="es-MX" dirty="0"/>
          </a:p>
          <a:p>
            <a:r>
              <a:rPr lang="en-US" dirty="0"/>
              <a:t>	var button = new </a:t>
            </a:r>
            <a:r>
              <a:rPr lang="en-US" dirty="0" err="1"/>
              <a:t>Button.with_label</a:t>
            </a:r>
            <a:r>
              <a:rPr lang="en-US" dirty="0"/>
              <a:t> ("Led 44 On");</a:t>
            </a:r>
            <a:endParaRPr lang="es-MX" dirty="0"/>
          </a:p>
          <a:p>
            <a:r>
              <a:rPr lang="en-US" dirty="0"/>
              <a:t>		</a:t>
            </a:r>
            <a:r>
              <a:rPr lang="en-US" dirty="0" err="1"/>
              <a:t>button.clicked.connect</a:t>
            </a:r>
            <a:r>
              <a:rPr lang="en-US" dirty="0"/>
              <a:t> (44_on);</a:t>
            </a:r>
            <a:endParaRPr lang="es-MX" dirty="0"/>
          </a:p>
          <a:p>
            <a:r>
              <a:rPr lang="en-US" dirty="0"/>
              <a:t>	var button2 = new </a:t>
            </a:r>
            <a:r>
              <a:rPr lang="en-US" dirty="0" err="1"/>
              <a:t>Button.with_label</a:t>
            </a:r>
            <a:r>
              <a:rPr lang="en-US" dirty="0"/>
              <a:t> ("Led 44 Off");</a:t>
            </a:r>
            <a:endParaRPr lang="es-MX" dirty="0"/>
          </a:p>
          <a:p>
            <a:r>
              <a:rPr lang="en-US" dirty="0"/>
              <a:t>        	button2.clicked.connect (44_off);</a:t>
            </a:r>
            <a:endParaRPr lang="es-MX" dirty="0"/>
          </a:p>
          <a:p>
            <a:r>
              <a:rPr lang="en-US" dirty="0"/>
              <a:t>	var button3 = new </a:t>
            </a:r>
            <a:r>
              <a:rPr lang="en-US" dirty="0" err="1"/>
              <a:t>Button.with_label</a:t>
            </a:r>
            <a:r>
              <a:rPr lang="en-US" dirty="0"/>
              <a:t> ("Led 26 On");</a:t>
            </a:r>
            <a:endParaRPr lang="es-MX" dirty="0"/>
          </a:p>
          <a:p>
            <a:r>
              <a:rPr lang="en-US" dirty="0"/>
              <a:t>		button3.clicked.connect (26_on);</a:t>
            </a:r>
            <a:endParaRPr lang="es-MX" dirty="0"/>
          </a:p>
          <a:p>
            <a:r>
              <a:rPr lang="en-US" dirty="0"/>
              <a:t>	var button4 = new </a:t>
            </a:r>
            <a:r>
              <a:rPr lang="en-US" dirty="0" err="1"/>
              <a:t>Button.with_label</a:t>
            </a:r>
            <a:r>
              <a:rPr lang="en-US" dirty="0"/>
              <a:t> ("Led 26 Off");</a:t>
            </a:r>
            <a:endParaRPr lang="es-MX" dirty="0"/>
          </a:p>
          <a:p>
            <a:r>
              <a:rPr lang="en-US" dirty="0"/>
              <a:t>        	button4.clicked.connect (26_off);</a:t>
            </a:r>
            <a:endParaRPr lang="es-MX" dirty="0"/>
          </a:p>
          <a:p>
            <a:r>
              <a:rPr lang="en-US" dirty="0"/>
              <a:t>	var button5 = new </a:t>
            </a:r>
            <a:r>
              <a:rPr lang="en-US" dirty="0" err="1"/>
              <a:t>Button.with_label</a:t>
            </a:r>
            <a:r>
              <a:rPr lang="en-US" dirty="0"/>
              <a:t> ("Led 67 On");</a:t>
            </a:r>
            <a:endParaRPr lang="es-MX" dirty="0"/>
          </a:p>
          <a:p>
            <a:r>
              <a:rPr lang="en-US" dirty="0"/>
              <a:t>		button5.clicked.connect (67_on);</a:t>
            </a:r>
            <a:endParaRPr lang="es-MX" dirty="0"/>
          </a:p>
          <a:p>
            <a:r>
              <a:rPr lang="en-US" dirty="0"/>
              <a:t>	var button6 = new </a:t>
            </a:r>
            <a:r>
              <a:rPr lang="en-US" dirty="0" err="1"/>
              <a:t>Button.with_label</a:t>
            </a:r>
            <a:r>
              <a:rPr lang="en-US" dirty="0"/>
              <a:t> ("Led 67 Off");</a:t>
            </a:r>
            <a:endParaRPr lang="es-MX" dirty="0"/>
          </a:p>
          <a:p>
            <a:r>
              <a:rPr lang="en-US" dirty="0"/>
              <a:t>        	button6.clicked.connect (67_off);</a:t>
            </a:r>
            <a:endParaRPr lang="es-MX" dirty="0"/>
          </a:p>
          <a:p>
            <a:r>
              <a:rPr lang="en-US" dirty="0"/>
              <a:t>	var button7 = new </a:t>
            </a:r>
            <a:r>
              <a:rPr lang="en-US" dirty="0" err="1"/>
              <a:t>Button.with_label</a:t>
            </a:r>
            <a:r>
              <a:rPr lang="en-US" dirty="0"/>
              <a:t> ("Led 68 On");</a:t>
            </a:r>
            <a:endParaRPr lang="es-MX" dirty="0"/>
          </a:p>
          <a:p>
            <a:r>
              <a:rPr lang="en-US" dirty="0"/>
              <a:t>		button7.clicked.connect (68_on);</a:t>
            </a:r>
            <a:endParaRPr lang="es-MX" dirty="0"/>
          </a:p>
          <a:p>
            <a:r>
              <a:rPr lang="en-US" dirty="0"/>
              <a:t>	var button8 = new </a:t>
            </a:r>
            <a:r>
              <a:rPr lang="en-US" dirty="0" err="1"/>
              <a:t>Button.with_label</a:t>
            </a:r>
            <a:r>
              <a:rPr lang="en-US" dirty="0"/>
              <a:t> ("Led 68 Off");</a:t>
            </a:r>
            <a:endParaRPr lang="es-MX" dirty="0"/>
          </a:p>
          <a:p>
            <a:r>
              <a:rPr lang="en-US" dirty="0"/>
              <a:t>        	button8.clicked.connect (68_off);</a:t>
            </a:r>
            <a:endParaRPr lang="es-MX" dirty="0"/>
          </a:p>
          <a:p>
            <a:pPr marL="0" indent="0">
              <a:buNone/>
            </a:pPr>
            <a:endParaRPr lang="es-MX" dirty="0"/>
          </a:p>
        </p:txBody>
      </p:sp>
    </p:spTree>
    <p:extLst>
      <p:ext uri="{BB962C8B-B14F-4D97-AF65-F5344CB8AC3E}">
        <p14:creationId xmlns:p14="http://schemas.microsoft.com/office/powerpoint/2010/main" val="2349949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6669360"/>
          </a:xfrm>
        </p:spPr>
        <p:txBody>
          <a:bodyPr>
            <a:normAutofit fontScale="40000" lnSpcReduction="20000"/>
          </a:bodyPr>
          <a:lstStyle/>
          <a:p>
            <a:r>
              <a:rPr lang="en-US" dirty="0">
                <a:solidFill>
                  <a:schemeClr val="tx2">
                    <a:lumMod val="60000"/>
                    <a:lumOff val="40000"/>
                  </a:schemeClr>
                </a:solidFill>
              </a:rPr>
              <a:t>//</a:t>
            </a:r>
            <a:r>
              <a:rPr lang="en-US" dirty="0" err="1">
                <a:solidFill>
                  <a:schemeClr val="tx2">
                    <a:lumMod val="60000"/>
                    <a:lumOff val="40000"/>
                  </a:schemeClr>
                </a:solidFill>
              </a:rPr>
              <a:t>contenedores</a:t>
            </a:r>
            <a:r>
              <a:rPr lang="en-US" dirty="0">
                <a:solidFill>
                  <a:schemeClr val="tx2">
                    <a:lumMod val="60000"/>
                    <a:lumOff val="40000"/>
                  </a:schemeClr>
                </a:solidFill>
              </a:rPr>
              <a:t> para los </a:t>
            </a:r>
            <a:r>
              <a:rPr lang="en-US" dirty="0" err="1">
                <a:solidFill>
                  <a:schemeClr val="tx2">
                    <a:lumMod val="60000"/>
                    <a:lumOff val="40000"/>
                  </a:schemeClr>
                </a:solidFill>
              </a:rPr>
              <a:t>botones</a:t>
            </a:r>
            <a:r>
              <a:rPr lang="en-US" dirty="0">
                <a:solidFill>
                  <a:schemeClr val="tx2">
                    <a:lumMod val="60000"/>
                    <a:lumOff val="40000"/>
                  </a:schemeClr>
                </a:solidFill>
              </a:rPr>
              <a:t>.</a:t>
            </a:r>
            <a:endParaRPr lang="es-MX" dirty="0">
              <a:solidFill>
                <a:schemeClr val="tx2">
                  <a:lumMod val="60000"/>
                  <a:lumOff val="40000"/>
                </a:schemeClr>
              </a:solidFill>
            </a:endParaRPr>
          </a:p>
          <a:p>
            <a:r>
              <a:rPr lang="en-US" dirty="0"/>
              <a:t> </a:t>
            </a:r>
            <a:endParaRPr lang="es-MX" dirty="0"/>
          </a:p>
          <a:p>
            <a:r>
              <a:rPr lang="en-US" dirty="0"/>
              <a:t>	</a:t>
            </a:r>
            <a:r>
              <a:rPr lang="en-US" dirty="0" err="1"/>
              <a:t>spin_box</a:t>
            </a:r>
            <a:r>
              <a:rPr lang="en-US" dirty="0"/>
              <a:t> = new </a:t>
            </a:r>
            <a:r>
              <a:rPr lang="en-US" dirty="0" err="1"/>
              <a:t>SpinButton.with_range</a:t>
            </a:r>
            <a:r>
              <a:rPr lang="en-US" dirty="0"/>
              <a:t>(0,130,1);</a:t>
            </a:r>
            <a:endParaRPr lang="es-MX" dirty="0"/>
          </a:p>
          <a:p>
            <a:r>
              <a:rPr lang="en-US" dirty="0"/>
              <a:t>	</a:t>
            </a:r>
            <a:r>
              <a:rPr lang="en-US" dirty="0" err="1"/>
              <a:t>spin_box.adjustment.value_changed.connect</a:t>
            </a:r>
            <a:r>
              <a:rPr lang="en-US" dirty="0"/>
              <a:t> (() =&gt; {});</a:t>
            </a:r>
            <a:endParaRPr lang="es-MX" dirty="0"/>
          </a:p>
          <a:p>
            <a:r>
              <a:rPr lang="en-US" dirty="0"/>
              <a:t>	</a:t>
            </a:r>
            <a:r>
              <a:rPr lang="en-US" dirty="0" err="1"/>
              <a:t>spin_box.adjustment.value</a:t>
            </a:r>
            <a:r>
              <a:rPr lang="en-US" dirty="0"/>
              <a:t> = 0;</a:t>
            </a:r>
            <a:endParaRPr lang="es-MX" dirty="0"/>
          </a:p>
          <a:p>
            <a:r>
              <a:rPr lang="en-US" dirty="0"/>
              <a:t>	</a:t>
            </a:r>
            <a:endParaRPr lang="es-MX" dirty="0"/>
          </a:p>
          <a:p>
            <a:r>
              <a:rPr lang="en-US" dirty="0"/>
              <a:t>	spin_box2 = new </a:t>
            </a:r>
            <a:r>
              <a:rPr lang="en-US" dirty="0" err="1"/>
              <a:t>SpinButton.with_range</a:t>
            </a:r>
            <a:r>
              <a:rPr lang="en-US" dirty="0"/>
              <a:t>(0,130,1);</a:t>
            </a:r>
            <a:endParaRPr lang="es-MX" dirty="0"/>
          </a:p>
          <a:p>
            <a:r>
              <a:rPr lang="en-US" dirty="0"/>
              <a:t>	spin_box2.adjustment.value_changed.connect (() =&gt; {});</a:t>
            </a:r>
            <a:endParaRPr lang="es-MX" dirty="0"/>
          </a:p>
          <a:p>
            <a:r>
              <a:rPr lang="en-US" dirty="0"/>
              <a:t>	spin_box2.adjustment.value = 0;</a:t>
            </a:r>
            <a:endParaRPr lang="es-MX" dirty="0"/>
          </a:p>
          <a:p>
            <a:r>
              <a:rPr lang="en-US" dirty="0"/>
              <a:t>	</a:t>
            </a:r>
            <a:endParaRPr lang="es-MX" dirty="0"/>
          </a:p>
          <a:p>
            <a:r>
              <a:rPr lang="en-US" dirty="0"/>
              <a:t>	spin_box3 = new </a:t>
            </a:r>
            <a:r>
              <a:rPr lang="en-US" dirty="0" err="1"/>
              <a:t>SpinButton.with_range</a:t>
            </a:r>
            <a:r>
              <a:rPr lang="en-US" dirty="0"/>
              <a:t>(0,130,1);</a:t>
            </a:r>
            <a:endParaRPr lang="es-MX" dirty="0"/>
          </a:p>
          <a:p>
            <a:r>
              <a:rPr lang="en-US" dirty="0"/>
              <a:t>	spin_box3.adjustment.value_changed.connect (() =&gt; {});</a:t>
            </a:r>
            <a:endParaRPr lang="es-MX" dirty="0"/>
          </a:p>
          <a:p>
            <a:r>
              <a:rPr lang="en-US" dirty="0"/>
              <a:t>	spin_box3.adjustment.value = 0;</a:t>
            </a:r>
            <a:endParaRPr lang="es-MX" dirty="0"/>
          </a:p>
          <a:p>
            <a:r>
              <a:rPr lang="en-US" dirty="0"/>
              <a:t> </a:t>
            </a:r>
            <a:endParaRPr lang="es-MX" dirty="0"/>
          </a:p>
          <a:p>
            <a:r>
              <a:rPr lang="en-US" dirty="0"/>
              <a:t>	spin_box4 = new </a:t>
            </a:r>
            <a:r>
              <a:rPr lang="en-US" dirty="0" err="1"/>
              <a:t>SpinButton.with_range</a:t>
            </a:r>
            <a:r>
              <a:rPr lang="en-US" dirty="0"/>
              <a:t>(0,130,1);</a:t>
            </a:r>
            <a:endParaRPr lang="es-MX" dirty="0"/>
          </a:p>
          <a:p>
            <a:r>
              <a:rPr lang="en-US" dirty="0"/>
              <a:t>	spin_box4.adjustment.value_changed.connect (() =&gt; {});</a:t>
            </a:r>
            <a:endParaRPr lang="es-MX" dirty="0"/>
          </a:p>
          <a:p>
            <a:r>
              <a:rPr lang="en-US" dirty="0"/>
              <a:t>	spin_box4.adjustment.value = 0;</a:t>
            </a:r>
            <a:endParaRPr lang="es-MX" dirty="0"/>
          </a:p>
          <a:p>
            <a:r>
              <a:rPr lang="en-US" dirty="0"/>
              <a:t>	</a:t>
            </a:r>
            <a:endParaRPr lang="es-MX" dirty="0"/>
          </a:p>
          <a:p>
            <a:r>
              <a:rPr lang="en-US" dirty="0"/>
              <a:t>	</a:t>
            </a:r>
            <a:endParaRPr lang="es-MX" dirty="0"/>
          </a:p>
          <a:p>
            <a:r>
              <a:rPr lang="en-US" dirty="0"/>
              <a:t>            </a:t>
            </a:r>
            <a:r>
              <a:rPr lang="en-US" dirty="0" err="1"/>
              <a:t>box.pack_start</a:t>
            </a:r>
            <a:r>
              <a:rPr lang="en-US" dirty="0"/>
              <a:t> (button, false, false, 0);</a:t>
            </a:r>
            <a:endParaRPr lang="es-MX" dirty="0"/>
          </a:p>
          <a:p>
            <a:r>
              <a:rPr lang="en-US" dirty="0"/>
              <a:t>	</a:t>
            </a:r>
            <a:r>
              <a:rPr lang="en-US" dirty="0" err="1"/>
              <a:t>box.pack_start</a:t>
            </a:r>
            <a:r>
              <a:rPr lang="en-US" dirty="0"/>
              <a:t> (</a:t>
            </a:r>
            <a:r>
              <a:rPr lang="en-US" dirty="0" err="1"/>
              <a:t>spin_box</a:t>
            </a:r>
            <a:r>
              <a:rPr lang="en-US" dirty="0"/>
              <a:t>, false, false, 0);</a:t>
            </a:r>
            <a:endParaRPr lang="es-MX" dirty="0"/>
          </a:p>
          <a:p>
            <a:r>
              <a:rPr lang="en-US" dirty="0"/>
              <a:t>	</a:t>
            </a:r>
            <a:r>
              <a:rPr lang="en-US" dirty="0" err="1"/>
              <a:t>box.pack_start</a:t>
            </a:r>
            <a:r>
              <a:rPr lang="en-US" dirty="0"/>
              <a:t> (button2, false, false, 0);</a:t>
            </a:r>
            <a:endParaRPr lang="es-MX" dirty="0"/>
          </a:p>
          <a:p>
            <a:r>
              <a:rPr lang="en-US" dirty="0"/>
              <a:t>	</a:t>
            </a:r>
            <a:r>
              <a:rPr lang="en-US" dirty="0" err="1"/>
              <a:t>box.pack_start</a:t>
            </a:r>
            <a:r>
              <a:rPr lang="en-US" dirty="0"/>
              <a:t> (button3, false, false, 0);</a:t>
            </a:r>
            <a:endParaRPr lang="es-MX" dirty="0"/>
          </a:p>
          <a:p>
            <a:r>
              <a:rPr lang="en-US" dirty="0"/>
              <a:t>	</a:t>
            </a:r>
            <a:r>
              <a:rPr lang="en-US" dirty="0" err="1"/>
              <a:t>box.pack_start</a:t>
            </a:r>
            <a:r>
              <a:rPr lang="en-US" dirty="0"/>
              <a:t> (spin_box2, false, false, 0);</a:t>
            </a:r>
            <a:endParaRPr lang="es-MX" dirty="0"/>
          </a:p>
          <a:p>
            <a:r>
              <a:rPr lang="en-US" dirty="0"/>
              <a:t>	</a:t>
            </a:r>
            <a:r>
              <a:rPr lang="en-US" dirty="0" err="1"/>
              <a:t>box.pack_start</a:t>
            </a:r>
            <a:r>
              <a:rPr lang="en-US" dirty="0"/>
              <a:t> (button4, false, false, 0);</a:t>
            </a:r>
            <a:endParaRPr lang="es-MX" dirty="0"/>
          </a:p>
          <a:p>
            <a:r>
              <a:rPr lang="en-US" dirty="0"/>
              <a:t>	</a:t>
            </a:r>
            <a:r>
              <a:rPr lang="en-US" dirty="0" err="1"/>
              <a:t>box.pack_start</a:t>
            </a:r>
            <a:r>
              <a:rPr lang="en-US" dirty="0"/>
              <a:t> (button5, false, false, 0);</a:t>
            </a:r>
            <a:endParaRPr lang="es-MX" dirty="0"/>
          </a:p>
          <a:p>
            <a:r>
              <a:rPr lang="en-US" dirty="0"/>
              <a:t>	</a:t>
            </a:r>
            <a:r>
              <a:rPr lang="en-US" dirty="0" err="1"/>
              <a:t>box.pack_start</a:t>
            </a:r>
            <a:r>
              <a:rPr lang="en-US" dirty="0"/>
              <a:t> (spin_box3, false, false, 0);</a:t>
            </a:r>
            <a:endParaRPr lang="es-MX" dirty="0"/>
          </a:p>
          <a:p>
            <a:r>
              <a:rPr lang="en-US" dirty="0"/>
              <a:t>	</a:t>
            </a:r>
            <a:r>
              <a:rPr lang="en-US" dirty="0" err="1"/>
              <a:t>box.pack_start</a:t>
            </a:r>
            <a:r>
              <a:rPr lang="en-US" dirty="0"/>
              <a:t> (button6, false, false, 0);</a:t>
            </a:r>
            <a:endParaRPr lang="es-MX" dirty="0"/>
          </a:p>
          <a:p>
            <a:r>
              <a:rPr lang="en-US" dirty="0"/>
              <a:t>	</a:t>
            </a:r>
            <a:r>
              <a:rPr lang="en-US" dirty="0" err="1"/>
              <a:t>box.pack_start</a:t>
            </a:r>
            <a:r>
              <a:rPr lang="en-US" dirty="0"/>
              <a:t> (button7, false, false, 0);</a:t>
            </a:r>
            <a:endParaRPr lang="es-MX" dirty="0"/>
          </a:p>
          <a:p>
            <a:r>
              <a:rPr lang="en-US" dirty="0"/>
              <a:t>	</a:t>
            </a:r>
            <a:r>
              <a:rPr lang="en-US" dirty="0" err="1"/>
              <a:t>box.pack_start</a:t>
            </a:r>
            <a:r>
              <a:rPr lang="en-US" dirty="0"/>
              <a:t> (spin_box4, false, false, 0);</a:t>
            </a:r>
            <a:endParaRPr lang="es-MX" dirty="0"/>
          </a:p>
          <a:p>
            <a:r>
              <a:rPr lang="en-US" dirty="0"/>
              <a:t>	</a:t>
            </a:r>
            <a:r>
              <a:rPr lang="en-US" dirty="0" err="1"/>
              <a:t>box.pack_start</a:t>
            </a:r>
            <a:r>
              <a:rPr lang="en-US" dirty="0"/>
              <a:t> (button8, false, false, 0);</a:t>
            </a:r>
            <a:endParaRPr lang="es-MX" dirty="0"/>
          </a:p>
          <a:p>
            <a:r>
              <a:rPr lang="en-US" dirty="0"/>
              <a:t>	</a:t>
            </a:r>
            <a:r>
              <a:rPr lang="en-US" dirty="0" err="1"/>
              <a:t>window.add</a:t>
            </a:r>
            <a:r>
              <a:rPr lang="en-US" dirty="0"/>
              <a:t> (box);</a:t>
            </a:r>
            <a:endParaRPr lang="es-MX" dirty="0"/>
          </a:p>
          <a:p>
            <a:r>
              <a:rPr lang="en-US" dirty="0"/>
              <a:t> </a:t>
            </a:r>
            <a:endParaRPr lang="es-MX" dirty="0"/>
          </a:p>
          <a:p>
            <a:pPr marL="0" indent="0">
              <a:buNone/>
            </a:pPr>
            <a:endParaRPr lang="es-MX" dirty="0"/>
          </a:p>
        </p:txBody>
      </p:sp>
    </p:spTree>
    <p:extLst>
      <p:ext uri="{BB962C8B-B14F-4D97-AF65-F5344CB8AC3E}">
        <p14:creationId xmlns:p14="http://schemas.microsoft.com/office/powerpoint/2010/main" val="1391985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6912768"/>
          </a:xfrm>
        </p:spPr>
        <p:txBody>
          <a:bodyPr>
            <a:normAutofit fontScale="40000" lnSpcReduction="20000"/>
          </a:bodyPr>
          <a:lstStyle/>
          <a:p>
            <a:r>
              <a:rPr lang="en-US" dirty="0">
                <a:solidFill>
                  <a:schemeClr val="tx2">
                    <a:lumMod val="60000"/>
                    <a:lumOff val="40000"/>
                  </a:schemeClr>
                </a:solidFill>
              </a:rPr>
              <a:t>// Show open dialog when opening a file</a:t>
            </a:r>
            <a:endParaRPr lang="es-MX" dirty="0">
              <a:solidFill>
                <a:schemeClr val="tx2">
                  <a:lumMod val="60000"/>
                  <a:lumOff val="40000"/>
                </a:schemeClr>
              </a:solidFill>
            </a:endParaRPr>
          </a:p>
          <a:p>
            <a:r>
              <a:rPr lang="en-US" dirty="0"/>
              <a:t>	</a:t>
            </a:r>
            <a:r>
              <a:rPr lang="en-US" dirty="0" err="1"/>
              <a:t>window.show_all</a:t>
            </a:r>
            <a:r>
              <a:rPr lang="en-US" dirty="0"/>
              <a:t> ();</a:t>
            </a:r>
            <a:endParaRPr lang="es-MX" dirty="0"/>
          </a:p>
          <a:p>
            <a:r>
              <a:rPr lang="en-US" dirty="0"/>
              <a:t>	</a:t>
            </a:r>
            <a:r>
              <a:rPr lang="en-US" dirty="0" err="1"/>
              <a:t>window.destroy.connect</a:t>
            </a:r>
            <a:r>
              <a:rPr lang="en-US" dirty="0"/>
              <a:t> (</a:t>
            </a:r>
            <a:r>
              <a:rPr lang="en-US" dirty="0" err="1"/>
              <a:t>main_quit</a:t>
            </a:r>
            <a:r>
              <a:rPr lang="en-US" dirty="0"/>
              <a:t>);</a:t>
            </a:r>
            <a:endParaRPr lang="es-MX" dirty="0"/>
          </a:p>
          <a:p>
            <a:r>
              <a:rPr lang="en-US" dirty="0"/>
              <a:t>            </a:t>
            </a:r>
            <a:r>
              <a:rPr lang="es-MX" dirty="0"/>
              <a:t>//Función para escritura y comando de tiempo en segundos, llamado GPIO para el led que sale del puerto 44 (encendido y apagado), el led estará encendido el tiempo que  el usuario introduzca en segundos.</a:t>
            </a:r>
          </a:p>
          <a:p>
            <a:r>
              <a:rPr lang="en-US" dirty="0"/>
              <a:t>}</a:t>
            </a:r>
            <a:endParaRPr lang="es-MX" dirty="0"/>
          </a:p>
          <a:p>
            <a:r>
              <a:rPr lang="en-US" dirty="0"/>
              <a:t>    private void 44_on () {</a:t>
            </a:r>
            <a:endParaRPr lang="es-MX" dirty="0"/>
          </a:p>
          <a:p>
            <a:r>
              <a:rPr lang="en-US" dirty="0"/>
              <a:t>	</a:t>
            </a:r>
            <a:r>
              <a:rPr lang="en-US" dirty="0" err="1"/>
              <a:t>FileStream</a:t>
            </a:r>
            <a:r>
              <a:rPr lang="en-US" dirty="0"/>
              <a:t> stream2 = </a:t>
            </a:r>
            <a:r>
              <a:rPr lang="en-US" dirty="0" err="1"/>
              <a:t>FileStream.open</a:t>
            </a:r>
            <a:r>
              <a:rPr lang="en-US" dirty="0"/>
              <a:t>("/sys/class/</a:t>
            </a:r>
            <a:r>
              <a:rPr lang="en-US" dirty="0" err="1"/>
              <a:t>gpio</a:t>
            </a:r>
            <a:r>
              <a:rPr lang="en-US" dirty="0"/>
              <a:t>/gpio44/</a:t>
            </a:r>
            <a:r>
              <a:rPr lang="en-US" dirty="0" err="1"/>
              <a:t>value","w</a:t>
            </a:r>
            <a:r>
              <a:rPr lang="en-US" dirty="0"/>
              <a:t>");</a:t>
            </a:r>
            <a:endParaRPr lang="es-MX" dirty="0"/>
          </a:p>
          <a:p>
            <a:r>
              <a:rPr lang="en-US" dirty="0"/>
              <a:t>        assert(stream2 != null);</a:t>
            </a:r>
            <a:endParaRPr lang="es-MX" dirty="0"/>
          </a:p>
          <a:p>
            <a:r>
              <a:rPr lang="en-US" dirty="0"/>
              <a:t>        stream2.puts ("1");</a:t>
            </a:r>
            <a:endParaRPr lang="es-MX" dirty="0"/>
          </a:p>
          <a:p>
            <a:r>
              <a:rPr lang="en-US" dirty="0"/>
              <a:t>        stream2.flush();</a:t>
            </a:r>
            <a:endParaRPr lang="es-MX" dirty="0"/>
          </a:p>
          <a:p>
            <a:r>
              <a:rPr lang="en-US" dirty="0"/>
              <a:t>	if(</a:t>
            </a:r>
            <a:r>
              <a:rPr lang="en-US" dirty="0" err="1"/>
              <a:t>spin_box.adjustment.value</a:t>
            </a:r>
            <a:r>
              <a:rPr lang="en-US" dirty="0"/>
              <a:t> != 0){</a:t>
            </a:r>
            <a:endParaRPr lang="es-MX" dirty="0"/>
          </a:p>
          <a:p>
            <a:r>
              <a:rPr lang="en-US" dirty="0"/>
              <a:t>		cont1 = (int)</a:t>
            </a:r>
            <a:r>
              <a:rPr lang="en-US" dirty="0" err="1"/>
              <a:t>spin_box.adjustment.value</a:t>
            </a:r>
            <a:r>
              <a:rPr lang="en-US" dirty="0"/>
              <a:t>;</a:t>
            </a:r>
            <a:endParaRPr lang="es-MX" dirty="0"/>
          </a:p>
          <a:p>
            <a:r>
              <a:rPr lang="en-US" dirty="0"/>
              <a:t>		</a:t>
            </a:r>
            <a:r>
              <a:rPr lang="en-US" dirty="0" err="1"/>
              <a:t>Timeout.add_seconds</a:t>
            </a:r>
            <a:r>
              <a:rPr lang="en-US" dirty="0"/>
              <a:t> (cont1, 44_off1 );</a:t>
            </a:r>
            <a:endParaRPr lang="es-MX" dirty="0"/>
          </a:p>
          <a:p>
            <a:r>
              <a:rPr lang="en-US" dirty="0"/>
              <a:t>	}</a:t>
            </a:r>
            <a:endParaRPr lang="es-MX" dirty="0"/>
          </a:p>
          <a:p>
            <a:r>
              <a:rPr lang="en-US" dirty="0"/>
              <a:t>    }</a:t>
            </a:r>
            <a:endParaRPr lang="es-MX" dirty="0"/>
          </a:p>
          <a:p>
            <a:r>
              <a:rPr lang="en-US" dirty="0"/>
              <a:t> </a:t>
            </a:r>
            <a:endParaRPr lang="es-MX" dirty="0"/>
          </a:p>
          <a:p>
            <a:r>
              <a:rPr lang="en-US" dirty="0"/>
              <a:t>    private </a:t>
            </a:r>
            <a:r>
              <a:rPr lang="en-US" dirty="0" err="1"/>
              <a:t>bool</a:t>
            </a:r>
            <a:r>
              <a:rPr lang="en-US" dirty="0"/>
              <a:t> 44_off1 () {</a:t>
            </a:r>
            <a:endParaRPr lang="es-MX" dirty="0"/>
          </a:p>
          <a:p>
            <a:r>
              <a:rPr lang="en-US" dirty="0"/>
              <a:t>	</a:t>
            </a:r>
            <a:r>
              <a:rPr lang="en-US" dirty="0" err="1"/>
              <a:t>FileStream</a:t>
            </a:r>
            <a:r>
              <a:rPr lang="en-US" dirty="0"/>
              <a:t> stream3 = </a:t>
            </a:r>
            <a:r>
              <a:rPr lang="en-US" dirty="0" err="1"/>
              <a:t>FileStream.open</a:t>
            </a:r>
            <a:r>
              <a:rPr lang="en-US" dirty="0"/>
              <a:t>("/sys/class/</a:t>
            </a:r>
            <a:r>
              <a:rPr lang="en-US" dirty="0" err="1"/>
              <a:t>gpio</a:t>
            </a:r>
            <a:r>
              <a:rPr lang="en-US" dirty="0"/>
              <a:t>/gpio44/</a:t>
            </a:r>
            <a:r>
              <a:rPr lang="en-US" dirty="0" err="1"/>
              <a:t>value","w</a:t>
            </a:r>
            <a:r>
              <a:rPr lang="en-US" dirty="0"/>
              <a:t>");</a:t>
            </a:r>
            <a:endParaRPr lang="es-MX" dirty="0"/>
          </a:p>
          <a:p>
            <a:r>
              <a:rPr lang="en-US" dirty="0"/>
              <a:t>        assert(stream3 != null);</a:t>
            </a:r>
            <a:endParaRPr lang="es-MX" dirty="0"/>
          </a:p>
          <a:p>
            <a:r>
              <a:rPr lang="en-US" dirty="0"/>
              <a:t>        stream3.puts ("0");</a:t>
            </a:r>
            <a:endParaRPr lang="es-MX" dirty="0"/>
          </a:p>
          <a:p>
            <a:r>
              <a:rPr lang="en-US" dirty="0"/>
              <a:t>        stream3.flush();  </a:t>
            </a:r>
            <a:endParaRPr lang="es-MX" dirty="0"/>
          </a:p>
          <a:p>
            <a:r>
              <a:rPr lang="en-US" dirty="0"/>
              <a:t>	return false;</a:t>
            </a:r>
            <a:endParaRPr lang="es-MX" dirty="0"/>
          </a:p>
          <a:p>
            <a:r>
              <a:rPr lang="en-US" dirty="0"/>
              <a:t>    }</a:t>
            </a:r>
            <a:endParaRPr lang="es-MX" dirty="0"/>
          </a:p>
          <a:p>
            <a:r>
              <a:rPr lang="en-US" dirty="0"/>
              <a:t>	private void 44_off () {</a:t>
            </a:r>
            <a:endParaRPr lang="es-MX" dirty="0"/>
          </a:p>
          <a:p>
            <a:r>
              <a:rPr lang="en-US" dirty="0"/>
              <a:t>	</a:t>
            </a:r>
            <a:r>
              <a:rPr lang="en-US" dirty="0" err="1"/>
              <a:t>FileStream</a:t>
            </a:r>
            <a:r>
              <a:rPr lang="en-US" dirty="0"/>
              <a:t> stream3 = </a:t>
            </a:r>
            <a:r>
              <a:rPr lang="en-US" dirty="0" err="1"/>
              <a:t>FileStream.open</a:t>
            </a:r>
            <a:r>
              <a:rPr lang="en-US" dirty="0"/>
              <a:t>("/sys/class/</a:t>
            </a:r>
            <a:r>
              <a:rPr lang="en-US" dirty="0" err="1"/>
              <a:t>gpio</a:t>
            </a:r>
            <a:r>
              <a:rPr lang="en-US" dirty="0"/>
              <a:t>/gpio44/</a:t>
            </a:r>
            <a:r>
              <a:rPr lang="en-US" dirty="0" err="1"/>
              <a:t>value","w</a:t>
            </a:r>
            <a:r>
              <a:rPr lang="en-US" dirty="0"/>
              <a:t>");</a:t>
            </a:r>
            <a:endParaRPr lang="es-MX" dirty="0"/>
          </a:p>
          <a:p>
            <a:r>
              <a:rPr lang="en-US" dirty="0"/>
              <a:t>        assert(stream3 != null);</a:t>
            </a:r>
            <a:endParaRPr lang="es-MX" dirty="0"/>
          </a:p>
          <a:p>
            <a:r>
              <a:rPr lang="en-US" dirty="0"/>
              <a:t>        stream3.puts ("0");</a:t>
            </a:r>
            <a:endParaRPr lang="es-MX" dirty="0"/>
          </a:p>
          <a:p>
            <a:r>
              <a:rPr lang="en-US" dirty="0"/>
              <a:t>        </a:t>
            </a:r>
            <a:r>
              <a:rPr lang="es-MX" dirty="0"/>
              <a:t>stream3.flush();  </a:t>
            </a:r>
          </a:p>
          <a:p>
            <a:r>
              <a:rPr lang="es-MX" dirty="0"/>
              <a:t>	//</a:t>
            </a:r>
            <a:r>
              <a:rPr lang="es-MX" dirty="0" err="1"/>
              <a:t>return</a:t>
            </a:r>
            <a:r>
              <a:rPr lang="es-MX" dirty="0"/>
              <a:t> false;</a:t>
            </a:r>
          </a:p>
          <a:p>
            <a:r>
              <a:rPr lang="es-MX" dirty="0"/>
              <a:t>    }</a:t>
            </a:r>
          </a:p>
          <a:p>
            <a:r>
              <a:rPr lang="es-MX" dirty="0"/>
              <a:t> </a:t>
            </a:r>
          </a:p>
          <a:p>
            <a:r>
              <a:rPr lang="es-MX" dirty="0"/>
              <a:t> </a:t>
            </a:r>
          </a:p>
          <a:p>
            <a:r>
              <a:rPr lang="es-MX" dirty="0"/>
              <a:t> </a:t>
            </a:r>
          </a:p>
          <a:p>
            <a:pPr marL="0" indent="0">
              <a:buNone/>
            </a:pPr>
            <a:endParaRPr lang="es-MX" dirty="0"/>
          </a:p>
        </p:txBody>
      </p:sp>
    </p:spTree>
    <p:extLst>
      <p:ext uri="{BB962C8B-B14F-4D97-AF65-F5344CB8AC3E}">
        <p14:creationId xmlns:p14="http://schemas.microsoft.com/office/powerpoint/2010/main" val="4272376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E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124</TotalTime>
  <Words>594</Words>
  <Application>Microsoft Office PowerPoint</Application>
  <PresentationFormat>Presentación en pantalla (4:3)</PresentationFormat>
  <Paragraphs>276</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Esencial</vt:lpstr>
      <vt:lpstr>Presentación de PowerPoint</vt:lpstr>
      <vt:lpstr>Objetivo e introducción:</vt:lpstr>
      <vt:lpstr>Marco teórico:</vt:lpstr>
      <vt:lpstr>Presentación de PowerPoint</vt:lpstr>
      <vt:lpstr>Experimentación:</vt:lpstr>
      <vt:lpstr>Programa realizado: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aldo</dc:creator>
  <cp:lastModifiedBy>aldo</cp:lastModifiedBy>
  <cp:revision>7</cp:revision>
  <dcterms:created xsi:type="dcterms:W3CDTF">2015-03-17T16:16:58Z</dcterms:created>
  <dcterms:modified xsi:type="dcterms:W3CDTF">2015-03-18T16:05:38Z</dcterms:modified>
</cp:coreProperties>
</file>