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67" r:id="rId5"/>
    <p:sldId id="268" r:id="rId6"/>
    <p:sldId id="258" r:id="rId7"/>
    <p:sldId id="270" r:id="rId8"/>
    <p:sldId id="271" r:id="rId9"/>
    <p:sldId id="272" r:id="rId10"/>
    <p:sldId id="269" r:id="rId11"/>
    <p:sldId id="273" r:id="rId12"/>
    <p:sldId id="274" r:id="rId13"/>
    <p:sldId id="286" r:id="rId14"/>
    <p:sldId id="287" r:id="rId15"/>
    <p:sldId id="288" r:id="rId16"/>
    <p:sldId id="289" r:id="rId17"/>
    <p:sldId id="290" r:id="rId18"/>
    <p:sldId id="291" r:id="rId19"/>
    <p:sldId id="275" r:id="rId20"/>
    <p:sldId id="278" r:id="rId21"/>
    <p:sldId id="277" r:id="rId22"/>
    <p:sldId id="281" r:id="rId23"/>
    <p:sldId id="282" r:id="rId24"/>
    <p:sldId id="279" r:id="rId25"/>
    <p:sldId id="280" r:id="rId26"/>
    <p:sldId id="283" r:id="rId27"/>
    <p:sldId id="276" r:id="rId28"/>
    <p:sldId id="266" r:id="rId29"/>
    <p:sldId id="259" r:id="rId30"/>
    <p:sldId id="260" r:id="rId31"/>
    <p:sldId id="261" r:id="rId32"/>
    <p:sldId id="262" r:id="rId33"/>
    <p:sldId id="263" r:id="rId34"/>
    <p:sldId id="265" r:id="rId35"/>
    <p:sldId id="264" r:id="rId36"/>
    <p:sldId id="285" r:id="rId3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393579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273349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63187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89110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3251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91205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195673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56607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336471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271880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A82E157-F910-48F6-81DA-9812B2D99C12}" type="datetimeFigureOut">
              <a:rPr lang="es-MX" smtClean="0"/>
              <a:t>11/03/2015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94C749E-F925-4A65-BA7F-903BD941D19A}" type="slidenum">
              <a:rPr lang="es-MX" smtClean="0"/>
              <a:t>‹Nº›</a:t>
            </a:fld>
            <a:endParaRPr lang="es-MX"/>
          </a:p>
        </p:txBody>
      </p:sp>
    </p:spTree>
    <p:extLst>
      <p:ext uri="{BB962C8B-B14F-4D97-AF65-F5344CB8AC3E}">
        <p14:creationId xmlns:p14="http://schemas.microsoft.com/office/powerpoint/2010/main" val="139247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2E157-F910-48F6-81DA-9812B2D99C12}" type="datetimeFigureOut">
              <a:rPr lang="es-MX" smtClean="0"/>
              <a:t>11/03/2015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C749E-F925-4A65-BA7F-903BD941D19A}" type="slidenum">
              <a:rPr lang="es-MX" smtClean="0"/>
              <a:t>‹Nº›</a:t>
            </a:fld>
            <a:endParaRPr lang="es-MX"/>
          </a:p>
        </p:txBody>
      </p:sp>
    </p:spTree>
    <p:extLst>
      <p:ext uri="{BB962C8B-B14F-4D97-AF65-F5344CB8AC3E}">
        <p14:creationId xmlns:p14="http://schemas.microsoft.com/office/powerpoint/2010/main" val="3175488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raw.github.com/RobertCNelson/tools/master/pkgs/dtc.sh"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err="1" smtClean="0"/>
              <a:t>BeagleBone</a:t>
            </a:r>
            <a:r>
              <a:rPr lang="es-MX" dirty="0" smtClean="0"/>
              <a:t> Black con Python</a:t>
            </a:r>
            <a:endParaRPr lang="es-MX" dirty="0"/>
          </a:p>
        </p:txBody>
      </p:sp>
      <p:sp>
        <p:nvSpPr>
          <p:cNvPr id="3" name="2 Subtítulo"/>
          <p:cNvSpPr>
            <a:spLocks noGrp="1"/>
          </p:cNvSpPr>
          <p:nvPr>
            <p:ph type="subTitle" idx="1"/>
          </p:nvPr>
        </p:nvSpPr>
        <p:spPr/>
        <p:txBody>
          <a:bodyPr/>
          <a:lstStyle/>
          <a:p>
            <a:r>
              <a:rPr lang="es-MX" dirty="0" smtClean="0"/>
              <a:t>Dr. Casimiro Gómez González</a:t>
            </a:r>
          </a:p>
          <a:p>
            <a:r>
              <a:rPr lang="es-MX" dirty="0" smtClean="0"/>
              <a:t>Facultad de Electrónica</a:t>
            </a:r>
          </a:p>
          <a:p>
            <a:r>
              <a:rPr lang="es-MX" dirty="0" smtClean="0"/>
              <a:t>UPAEP</a:t>
            </a:r>
            <a:endParaRPr lang="es-MX" dirty="0"/>
          </a:p>
        </p:txBody>
      </p:sp>
    </p:spTree>
    <p:extLst>
      <p:ext uri="{BB962C8B-B14F-4D97-AF65-F5344CB8AC3E}">
        <p14:creationId xmlns:p14="http://schemas.microsoft.com/office/powerpoint/2010/main" val="7139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Ejemplo de script de </a:t>
            </a:r>
            <a:r>
              <a:rPr lang="es-MX" dirty="0" err="1" smtClean="0"/>
              <a:t>linux</a:t>
            </a:r>
            <a:r>
              <a:rPr lang="es-MX" dirty="0" smtClean="0"/>
              <a:t> para encender LED</a:t>
            </a:r>
            <a:endParaRPr lang="es-MX" dirty="0"/>
          </a:p>
        </p:txBody>
      </p:sp>
      <p:sp>
        <p:nvSpPr>
          <p:cNvPr id="3" name="2 Marcador de contenido"/>
          <p:cNvSpPr>
            <a:spLocks noGrp="1"/>
          </p:cNvSpPr>
          <p:nvPr>
            <p:ph idx="1"/>
          </p:nvPr>
        </p:nvSpPr>
        <p:spPr/>
        <p:txBody>
          <a:bodyPr>
            <a:normAutofit fontScale="92500" lnSpcReduction="20000"/>
          </a:bodyPr>
          <a:lstStyle/>
          <a:p>
            <a:r>
              <a:rPr lang="es-MX" dirty="0" smtClean="0"/>
              <a:t>Ejecutar los siguientes comandos:</a:t>
            </a:r>
          </a:p>
          <a:p>
            <a:pPr lvl="1"/>
            <a:r>
              <a:rPr lang="es-MX" dirty="0" smtClean="0"/>
              <a:t>#cd</a:t>
            </a:r>
          </a:p>
          <a:p>
            <a:pPr lvl="1"/>
            <a:r>
              <a:rPr lang="es-MX" smtClean="0"/>
              <a:t>$sudo </a:t>
            </a:r>
            <a:r>
              <a:rPr lang="es-MX" dirty="0" err="1"/>
              <a:t>chmod</a:t>
            </a:r>
            <a:r>
              <a:rPr lang="es-MX" dirty="0"/>
              <a:t> </a:t>
            </a:r>
            <a:r>
              <a:rPr lang="es-MX" dirty="0" err="1"/>
              <a:t>a+wr</a:t>
            </a:r>
            <a:r>
              <a:rPr lang="es-MX" dirty="0"/>
              <a:t> /</a:t>
            </a:r>
            <a:r>
              <a:rPr lang="es-MX" dirty="0" err="1"/>
              <a:t>sys</a:t>
            </a:r>
            <a:r>
              <a:rPr lang="es-MX" dirty="0"/>
              <a:t>/</a:t>
            </a:r>
            <a:r>
              <a:rPr lang="es-MX" dirty="0" err="1"/>
              <a:t>class</a:t>
            </a:r>
            <a:r>
              <a:rPr lang="es-MX" dirty="0"/>
              <a:t>/</a:t>
            </a:r>
            <a:r>
              <a:rPr lang="es-MX" dirty="0" err="1"/>
              <a:t>gpio</a:t>
            </a:r>
            <a:r>
              <a:rPr lang="es-MX" dirty="0" smtClean="0"/>
              <a:t>/*</a:t>
            </a:r>
          </a:p>
          <a:p>
            <a:pPr lvl="1"/>
            <a:r>
              <a:rPr lang="es-MX" dirty="0" smtClean="0"/>
              <a:t>#nano </a:t>
            </a:r>
            <a:r>
              <a:rPr lang="es-MX" b="1" dirty="0" smtClean="0"/>
              <a:t>lightOn.sh</a:t>
            </a:r>
          </a:p>
          <a:p>
            <a:r>
              <a:rPr lang="es-MX" dirty="0" smtClean="0"/>
              <a:t>En el archivo que se abre de nano, escribir:</a:t>
            </a:r>
          </a:p>
          <a:p>
            <a:pPr marL="457200" lvl="1" indent="0">
              <a:buNone/>
            </a:pPr>
            <a:r>
              <a:rPr lang="es-MX" dirty="0" smtClean="0"/>
              <a:t>#!/</a:t>
            </a:r>
            <a:r>
              <a:rPr lang="es-MX" dirty="0" err="1" smtClean="0"/>
              <a:t>bin</a:t>
            </a:r>
            <a:r>
              <a:rPr lang="es-MX" dirty="0" smtClean="0"/>
              <a:t>/</a:t>
            </a:r>
            <a:r>
              <a:rPr lang="es-MX" dirty="0" err="1" smtClean="0"/>
              <a:t>bash</a:t>
            </a:r>
            <a:endParaRPr lang="es-MX" dirty="0" smtClean="0"/>
          </a:p>
          <a:p>
            <a:pPr marL="457200" lvl="1" indent="0">
              <a:buNone/>
            </a:pPr>
            <a:r>
              <a:rPr lang="es-MX" dirty="0" smtClean="0"/>
              <a:t>echo 44 &gt; /</a:t>
            </a:r>
            <a:r>
              <a:rPr lang="es-MX" dirty="0" err="1" smtClean="0"/>
              <a:t>sys</a:t>
            </a:r>
            <a:r>
              <a:rPr lang="es-MX" dirty="0" smtClean="0"/>
              <a:t>/</a:t>
            </a:r>
            <a:r>
              <a:rPr lang="es-MX" dirty="0" err="1" smtClean="0"/>
              <a:t>class</a:t>
            </a:r>
            <a:r>
              <a:rPr lang="es-MX" dirty="0" smtClean="0"/>
              <a:t>/</a:t>
            </a:r>
            <a:r>
              <a:rPr lang="es-MX" dirty="0" err="1" smtClean="0"/>
              <a:t>gpio</a:t>
            </a:r>
            <a:r>
              <a:rPr lang="es-MX" dirty="0" smtClean="0"/>
              <a:t>/</a:t>
            </a:r>
            <a:r>
              <a:rPr lang="es-MX" dirty="0" err="1" smtClean="0"/>
              <a:t>export</a:t>
            </a:r>
            <a:endParaRPr lang="es-MX" dirty="0" smtClean="0"/>
          </a:p>
          <a:p>
            <a:pPr marL="457200" lvl="1" indent="0">
              <a:buNone/>
            </a:pPr>
            <a:r>
              <a:rPr lang="es-MX" dirty="0" smtClean="0"/>
              <a:t>echo </a:t>
            </a:r>
            <a:r>
              <a:rPr lang="es-MX" dirty="0" err="1" smtClean="0"/>
              <a:t>out</a:t>
            </a:r>
            <a:r>
              <a:rPr lang="es-MX" dirty="0" smtClean="0"/>
              <a:t> &gt; /</a:t>
            </a:r>
            <a:r>
              <a:rPr lang="es-MX" dirty="0" err="1" smtClean="0"/>
              <a:t>sys</a:t>
            </a:r>
            <a:r>
              <a:rPr lang="es-MX" dirty="0" smtClean="0"/>
              <a:t>/</a:t>
            </a:r>
            <a:r>
              <a:rPr lang="es-MX" dirty="0" err="1" smtClean="0"/>
              <a:t>class</a:t>
            </a:r>
            <a:r>
              <a:rPr lang="es-MX" dirty="0" smtClean="0"/>
              <a:t>/</a:t>
            </a:r>
            <a:r>
              <a:rPr lang="es-MX" dirty="0" err="1" smtClean="0"/>
              <a:t>gpio</a:t>
            </a:r>
            <a:r>
              <a:rPr lang="es-MX" dirty="0" smtClean="0"/>
              <a:t>/gpio44/</a:t>
            </a:r>
            <a:r>
              <a:rPr lang="es-MX" dirty="0" err="1" smtClean="0"/>
              <a:t>direction</a:t>
            </a:r>
            <a:endParaRPr lang="es-MX" dirty="0" smtClean="0"/>
          </a:p>
          <a:p>
            <a:pPr marL="457200" lvl="1" indent="0">
              <a:buNone/>
            </a:pPr>
            <a:r>
              <a:rPr lang="es-MX" dirty="0" smtClean="0"/>
              <a:t>echo 1 &gt; /</a:t>
            </a:r>
            <a:r>
              <a:rPr lang="es-MX" dirty="0" err="1" smtClean="0"/>
              <a:t>sys</a:t>
            </a:r>
            <a:r>
              <a:rPr lang="es-MX" dirty="0" smtClean="0"/>
              <a:t>/</a:t>
            </a:r>
            <a:r>
              <a:rPr lang="es-MX" dirty="0" err="1" smtClean="0"/>
              <a:t>class</a:t>
            </a:r>
            <a:r>
              <a:rPr lang="es-MX" dirty="0" smtClean="0"/>
              <a:t>/</a:t>
            </a:r>
            <a:r>
              <a:rPr lang="es-MX" dirty="0" err="1" smtClean="0"/>
              <a:t>gpio</a:t>
            </a:r>
            <a:r>
              <a:rPr lang="es-MX" dirty="0" smtClean="0"/>
              <a:t>/gpio44/</a:t>
            </a:r>
            <a:r>
              <a:rPr lang="es-MX" dirty="0" err="1" smtClean="0"/>
              <a:t>value</a:t>
            </a:r>
            <a:endParaRPr lang="es-MX" dirty="0" smtClean="0"/>
          </a:p>
          <a:p>
            <a:r>
              <a:rPr lang="es-MX" dirty="0" smtClean="0"/>
              <a:t>Grabar el archivo</a:t>
            </a:r>
          </a:p>
        </p:txBody>
      </p:sp>
    </p:spTree>
    <p:extLst>
      <p:ext uri="{BB962C8B-B14F-4D97-AF65-F5344CB8AC3E}">
        <p14:creationId xmlns:p14="http://schemas.microsoft.com/office/powerpoint/2010/main" val="246959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Ejemplo de script de </a:t>
            </a:r>
            <a:r>
              <a:rPr lang="es-MX" dirty="0" err="1" smtClean="0"/>
              <a:t>linux</a:t>
            </a:r>
            <a:r>
              <a:rPr lang="es-MX" dirty="0" smtClean="0"/>
              <a:t> para apagar LED</a:t>
            </a:r>
            <a:endParaRPr lang="es-MX" dirty="0"/>
          </a:p>
        </p:txBody>
      </p:sp>
      <p:sp>
        <p:nvSpPr>
          <p:cNvPr id="3" name="2 Marcador de contenido"/>
          <p:cNvSpPr>
            <a:spLocks noGrp="1"/>
          </p:cNvSpPr>
          <p:nvPr>
            <p:ph idx="1"/>
          </p:nvPr>
        </p:nvSpPr>
        <p:spPr/>
        <p:txBody>
          <a:bodyPr>
            <a:normAutofit lnSpcReduction="10000"/>
          </a:bodyPr>
          <a:lstStyle/>
          <a:p>
            <a:r>
              <a:rPr lang="es-MX" dirty="0" smtClean="0"/>
              <a:t>Ejecutar los siguientes comandos:</a:t>
            </a:r>
          </a:p>
          <a:p>
            <a:pPr lvl="1"/>
            <a:r>
              <a:rPr lang="es-MX" dirty="0" smtClean="0"/>
              <a:t>#cd</a:t>
            </a:r>
          </a:p>
          <a:p>
            <a:pPr lvl="1"/>
            <a:r>
              <a:rPr lang="es-MX" dirty="0" smtClean="0"/>
              <a:t>#nano lightOff.sh</a:t>
            </a:r>
          </a:p>
          <a:p>
            <a:r>
              <a:rPr lang="es-MX" dirty="0" smtClean="0"/>
              <a:t>En el archivo que se abre de nano, escribir:</a:t>
            </a:r>
          </a:p>
          <a:p>
            <a:pPr marL="457200" lvl="1" indent="0">
              <a:buNone/>
            </a:pPr>
            <a:r>
              <a:rPr lang="es-MX" dirty="0" smtClean="0"/>
              <a:t>#!/</a:t>
            </a:r>
            <a:r>
              <a:rPr lang="es-MX" dirty="0" err="1" smtClean="0"/>
              <a:t>bin</a:t>
            </a:r>
            <a:r>
              <a:rPr lang="es-MX" dirty="0" smtClean="0"/>
              <a:t>/</a:t>
            </a:r>
            <a:r>
              <a:rPr lang="es-MX" dirty="0" err="1" smtClean="0"/>
              <a:t>bash</a:t>
            </a:r>
            <a:endParaRPr lang="es-MX" dirty="0" smtClean="0"/>
          </a:p>
          <a:p>
            <a:pPr marL="457200" lvl="1" indent="0">
              <a:buNone/>
            </a:pPr>
            <a:r>
              <a:rPr lang="es-MX" dirty="0" smtClean="0"/>
              <a:t>Sudo </a:t>
            </a:r>
            <a:r>
              <a:rPr lang="es-MX" dirty="0" err="1" smtClean="0"/>
              <a:t>chmod</a:t>
            </a:r>
            <a:r>
              <a:rPr lang="es-MX" dirty="0" smtClean="0"/>
              <a:t> </a:t>
            </a:r>
            <a:r>
              <a:rPr lang="es-MX" dirty="0" err="1" smtClean="0"/>
              <a:t>a+wr</a:t>
            </a:r>
            <a:r>
              <a:rPr lang="es-MX" dirty="0" smtClean="0"/>
              <a:t> /</a:t>
            </a:r>
            <a:r>
              <a:rPr lang="es-MX" dirty="0" err="1" smtClean="0"/>
              <a:t>sys</a:t>
            </a:r>
            <a:r>
              <a:rPr lang="es-MX" dirty="0" smtClean="0"/>
              <a:t>/</a:t>
            </a:r>
            <a:r>
              <a:rPr lang="es-MX" dirty="0" err="1" smtClean="0"/>
              <a:t>class</a:t>
            </a:r>
            <a:r>
              <a:rPr lang="es-MX" dirty="0" smtClean="0"/>
              <a:t>/</a:t>
            </a:r>
            <a:r>
              <a:rPr lang="es-MX" dirty="0" err="1" smtClean="0"/>
              <a:t>gpio</a:t>
            </a:r>
            <a:r>
              <a:rPr lang="es-MX" dirty="0" smtClean="0"/>
              <a:t>/*</a:t>
            </a:r>
          </a:p>
          <a:p>
            <a:pPr marL="457200" lvl="1" indent="0">
              <a:buNone/>
            </a:pPr>
            <a:r>
              <a:rPr lang="es-MX" dirty="0" smtClean="0"/>
              <a:t>echo 0 &gt; /</a:t>
            </a:r>
            <a:r>
              <a:rPr lang="es-MX" dirty="0" err="1" smtClean="0"/>
              <a:t>sys</a:t>
            </a:r>
            <a:r>
              <a:rPr lang="es-MX" dirty="0" smtClean="0"/>
              <a:t>/</a:t>
            </a:r>
            <a:r>
              <a:rPr lang="es-MX" dirty="0" err="1" smtClean="0"/>
              <a:t>class</a:t>
            </a:r>
            <a:r>
              <a:rPr lang="es-MX" dirty="0" smtClean="0"/>
              <a:t>/</a:t>
            </a:r>
            <a:r>
              <a:rPr lang="es-MX" dirty="0" err="1" smtClean="0"/>
              <a:t>gpio</a:t>
            </a:r>
            <a:r>
              <a:rPr lang="es-MX" dirty="0" smtClean="0"/>
              <a:t>/gpio44/</a:t>
            </a:r>
            <a:r>
              <a:rPr lang="es-MX" dirty="0" err="1" smtClean="0"/>
              <a:t>value</a:t>
            </a:r>
            <a:endParaRPr lang="es-MX" dirty="0" smtClean="0"/>
          </a:p>
          <a:p>
            <a:pPr marL="457200" lvl="1" indent="0">
              <a:buNone/>
            </a:pPr>
            <a:r>
              <a:rPr lang="es-MX" dirty="0" smtClean="0"/>
              <a:t>echo 44 &gt; /</a:t>
            </a:r>
            <a:r>
              <a:rPr lang="es-MX" dirty="0" err="1" smtClean="0"/>
              <a:t>sys</a:t>
            </a:r>
            <a:r>
              <a:rPr lang="es-MX" dirty="0" smtClean="0"/>
              <a:t>/</a:t>
            </a:r>
            <a:r>
              <a:rPr lang="es-MX" dirty="0" err="1" smtClean="0"/>
              <a:t>class</a:t>
            </a:r>
            <a:r>
              <a:rPr lang="es-MX" dirty="0" smtClean="0"/>
              <a:t>/</a:t>
            </a:r>
            <a:r>
              <a:rPr lang="es-MX" dirty="0" err="1" smtClean="0"/>
              <a:t>gpio</a:t>
            </a:r>
            <a:r>
              <a:rPr lang="es-MX" dirty="0" smtClean="0"/>
              <a:t>/</a:t>
            </a:r>
            <a:r>
              <a:rPr lang="es-MX" dirty="0" err="1" smtClean="0"/>
              <a:t>unexport</a:t>
            </a:r>
            <a:endParaRPr lang="es-MX" dirty="0" smtClean="0"/>
          </a:p>
          <a:p>
            <a:r>
              <a:rPr lang="es-MX" dirty="0" smtClean="0"/>
              <a:t>Grabar el archivo</a:t>
            </a:r>
          </a:p>
          <a:p>
            <a:pPr marL="0" indent="0">
              <a:buNone/>
            </a:pPr>
            <a:endParaRPr lang="es-MX" dirty="0"/>
          </a:p>
        </p:txBody>
      </p:sp>
    </p:spTree>
    <p:extLst>
      <p:ext uri="{BB962C8B-B14F-4D97-AF65-F5344CB8AC3E}">
        <p14:creationId xmlns:p14="http://schemas.microsoft.com/office/powerpoint/2010/main" val="244917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Para convertir un script en ejecutable en </a:t>
            </a:r>
            <a:r>
              <a:rPr lang="es-MX" dirty="0" err="1" smtClean="0"/>
              <a:t>linux</a:t>
            </a:r>
            <a:endParaRPr lang="es-MX" dirty="0"/>
          </a:p>
        </p:txBody>
      </p:sp>
      <p:sp>
        <p:nvSpPr>
          <p:cNvPr id="3" name="2 Marcador de contenido"/>
          <p:cNvSpPr>
            <a:spLocks noGrp="1"/>
          </p:cNvSpPr>
          <p:nvPr>
            <p:ph idx="1"/>
          </p:nvPr>
        </p:nvSpPr>
        <p:spPr/>
        <p:txBody>
          <a:bodyPr>
            <a:normAutofit lnSpcReduction="10000"/>
          </a:bodyPr>
          <a:lstStyle/>
          <a:p>
            <a:r>
              <a:rPr lang="es-MX" dirty="0" smtClean="0"/>
              <a:t>Dados los dos scripts creados ejecutar los siguientes comandos en el directorio donde </a:t>
            </a:r>
            <a:r>
              <a:rPr lang="es-MX" dirty="0" err="1" smtClean="0"/>
              <a:t>esten</a:t>
            </a:r>
            <a:r>
              <a:rPr lang="es-MX" dirty="0" smtClean="0"/>
              <a:t>:</a:t>
            </a:r>
          </a:p>
          <a:p>
            <a:pPr lvl="1"/>
            <a:r>
              <a:rPr lang="es-MX" b="1" dirty="0" smtClean="0"/>
              <a:t># </a:t>
            </a:r>
            <a:r>
              <a:rPr lang="es-MX" b="1" dirty="0" err="1" smtClean="0"/>
              <a:t>chmod</a:t>
            </a:r>
            <a:r>
              <a:rPr lang="es-MX" b="1" dirty="0" smtClean="0"/>
              <a:t> </a:t>
            </a:r>
            <a:r>
              <a:rPr lang="es-MX" b="1" dirty="0"/>
              <a:t>+x </a:t>
            </a:r>
            <a:r>
              <a:rPr lang="es-MX" b="1" dirty="0" smtClean="0"/>
              <a:t>lightOn.sh</a:t>
            </a:r>
          </a:p>
          <a:p>
            <a:pPr lvl="1"/>
            <a:r>
              <a:rPr lang="es-MX" b="1" dirty="0" smtClean="0"/>
              <a:t># </a:t>
            </a:r>
            <a:r>
              <a:rPr lang="es-MX" b="1" dirty="0" err="1"/>
              <a:t>chmod</a:t>
            </a:r>
            <a:r>
              <a:rPr lang="es-MX" b="1" dirty="0"/>
              <a:t> +x </a:t>
            </a:r>
            <a:r>
              <a:rPr lang="es-MX" b="1" dirty="0" smtClean="0"/>
              <a:t>lightOff.sh</a:t>
            </a:r>
            <a:endParaRPr lang="es-MX" dirty="0" smtClean="0"/>
          </a:p>
          <a:p>
            <a:r>
              <a:rPr lang="es-MX" dirty="0" smtClean="0"/>
              <a:t>Luego para ejecutar ambos scripts es necesario escribir:</a:t>
            </a:r>
          </a:p>
          <a:p>
            <a:pPr lvl="1"/>
            <a:r>
              <a:rPr lang="es-MX" dirty="0"/>
              <a:t>./</a:t>
            </a:r>
            <a:r>
              <a:rPr lang="es-MX" dirty="0" smtClean="0"/>
              <a:t>lightOn.sh</a:t>
            </a:r>
          </a:p>
          <a:p>
            <a:pPr lvl="1"/>
            <a:r>
              <a:rPr lang="es-MX" dirty="0"/>
              <a:t>./lightOff.sh</a:t>
            </a:r>
            <a:endParaRPr lang="es-MX" dirty="0" smtClean="0"/>
          </a:p>
        </p:txBody>
      </p:sp>
    </p:spTree>
    <p:extLst>
      <p:ext uri="{BB962C8B-B14F-4D97-AF65-F5344CB8AC3E}">
        <p14:creationId xmlns:p14="http://schemas.microsoft.com/office/powerpoint/2010/main" val="2865860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Configurando el </a:t>
            </a:r>
            <a:r>
              <a:rPr lang="es-MX" dirty="0" err="1" smtClean="0"/>
              <a:t>pwm</a:t>
            </a:r>
            <a:r>
              <a:rPr lang="es-MX" dirty="0" smtClean="0"/>
              <a:t> de la </a:t>
            </a:r>
            <a:r>
              <a:rPr lang="es-MX" dirty="0" err="1" smtClean="0"/>
              <a:t>beaglebone</a:t>
            </a:r>
            <a:r>
              <a:rPr lang="es-MX" dirty="0" smtClean="0"/>
              <a:t> </a:t>
            </a:r>
            <a:r>
              <a:rPr lang="es-MX" dirty="0" err="1" smtClean="0"/>
              <a:t>black</a:t>
            </a:r>
            <a:endParaRPr lang="es-MX" dirty="0"/>
          </a:p>
        </p:txBody>
      </p:sp>
      <p:sp>
        <p:nvSpPr>
          <p:cNvPr id="3" name="Marcador de texto 2"/>
          <p:cNvSpPr>
            <a:spLocks noGrp="1"/>
          </p:cNvSpPr>
          <p:nvPr>
            <p:ph type="body" idx="1"/>
          </p:nvPr>
        </p:nvSpPr>
        <p:spPr/>
        <p:txBody>
          <a:bodyPr/>
          <a:lstStyle/>
          <a:p>
            <a:r>
              <a:rPr lang="es-MX" dirty="0" smtClean="0"/>
              <a:t>Laboratorio de Sistemas Embebidos, UPAEP</a:t>
            </a:r>
            <a:endParaRPr lang="es-MX" dirty="0"/>
          </a:p>
        </p:txBody>
      </p:sp>
    </p:spTree>
    <p:extLst>
      <p:ext uri="{BB962C8B-B14F-4D97-AF65-F5344CB8AC3E}">
        <p14:creationId xmlns:p14="http://schemas.microsoft.com/office/powerpoint/2010/main" val="1414916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Activación del PWM</a:t>
            </a:r>
            <a:endParaRPr lang="es-MX" dirty="0"/>
          </a:p>
        </p:txBody>
      </p:sp>
      <p:sp>
        <p:nvSpPr>
          <p:cNvPr id="3" name="Marcador de contenido 2"/>
          <p:cNvSpPr>
            <a:spLocks noGrp="1"/>
          </p:cNvSpPr>
          <p:nvPr>
            <p:ph idx="1"/>
          </p:nvPr>
        </p:nvSpPr>
        <p:spPr/>
        <p:txBody>
          <a:bodyPr>
            <a:normAutofit lnSpcReduction="10000"/>
          </a:bodyPr>
          <a:lstStyle/>
          <a:p>
            <a:r>
              <a:rPr lang="es-MX" dirty="0" smtClean="0"/>
              <a:t>Es importante primero averiguar que versión del </a:t>
            </a:r>
            <a:r>
              <a:rPr lang="es-MX" dirty="0" err="1" smtClean="0"/>
              <a:t>kernel</a:t>
            </a:r>
            <a:r>
              <a:rPr lang="es-MX" dirty="0" smtClean="0"/>
              <a:t> tenemos instalado para ello debemos </a:t>
            </a:r>
            <a:r>
              <a:rPr lang="es-MX" dirty="0" err="1" smtClean="0"/>
              <a:t>ejercutar</a:t>
            </a:r>
            <a:r>
              <a:rPr lang="es-MX" dirty="0" smtClean="0"/>
              <a:t>:</a:t>
            </a:r>
          </a:p>
          <a:p>
            <a:pPr lvl="1"/>
            <a:r>
              <a:rPr lang="es-MX" dirty="0" smtClean="0"/>
              <a:t>#</a:t>
            </a:r>
            <a:r>
              <a:rPr lang="es-MX" dirty="0" err="1" smtClean="0"/>
              <a:t>uname</a:t>
            </a:r>
            <a:r>
              <a:rPr lang="es-MX" dirty="0" smtClean="0"/>
              <a:t> –a</a:t>
            </a:r>
          </a:p>
          <a:p>
            <a:r>
              <a:rPr lang="es-MX" dirty="0" smtClean="0"/>
              <a:t>O bien como usuario normal:</a:t>
            </a:r>
          </a:p>
          <a:p>
            <a:pPr lvl="1"/>
            <a:r>
              <a:rPr lang="es-MX" dirty="0" smtClean="0"/>
              <a:t>$sudo </a:t>
            </a:r>
            <a:r>
              <a:rPr lang="es-MX" dirty="0" err="1" smtClean="0"/>
              <a:t>uname</a:t>
            </a:r>
            <a:r>
              <a:rPr lang="es-MX" dirty="0" smtClean="0"/>
              <a:t> –a</a:t>
            </a:r>
          </a:p>
          <a:p>
            <a:r>
              <a:rPr lang="es-MX" dirty="0" smtClean="0"/>
              <a:t>El </a:t>
            </a:r>
            <a:r>
              <a:rPr lang="es-MX" dirty="0" err="1" smtClean="0"/>
              <a:t>kernel</a:t>
            </a:r>
            <a:r>
              <a:rPr lang="es-MX" dirty="0" smtClean="0"/>
              <a:t> debe ser un </a:t>
            </a:r>
            <a:r>
              <a:rPr lang="es-MX" dirty="0" err="1" smtClean="0"/>
              <a:t>bone</a:t>
            </a:r>
            <a:r>
              <a:rPr lang="es-MX" dirty="0" smtClean="0"/>
              <a:t> mayor a 28 para que funcione el PWM: 3.8.13 bone50 por ejemplo.</a:t>
            </a:r>
            <a:endParaRPr lang="es-MX" dirty="0"/>
          </a:p>
        </p:txBody>
      </p:sp>
    </p:spTree>
    <p:extLst>
      <p:ext uri="{BB962C8B-B14F-4D97-AF65-F5344CB8AC3E}">
        <p14:creationId xmlns:p14="http://schemas.microsoft.com/office/powerpoint/2010/main" val="1731609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Activación del PWM</a:t>
            </a:r>
            <a:endParaRPr lang="es-MX" dirty="0"/>
          </a:p>
        </p:txBody>
      </p:sp>
      <p:sp>
        <p:nvSpPr>
          <p:cNvPr id="3" name="Marcador de contenido 2"/>
          <p:cNvSpPr>
            <a:spLocks noGrp="1"/>
          </p:cNvSpPr>
          <p:nvPr>
            <p:ph idx="1"/>
          </p:nvPr>
        </p:nvSpPr>
        <p:spPr/>
        <p:txBody>
          <a:bodyPr/>
          <a:lstStyle/>
          <a:p>
            <a:r>
              <a:rPr lang="es-MX" dirty="0" smtClean="0"/>
              <a:t>#</a:t>
            </a:r>
            <a:r>
              <a:rPr lang="es-MX" dirty="0" err="1" smtClean="0"/>
              <a:t>modprobe</a:t>
            </a:r>
            <a:r>
              <a:rPr lang="es-MX" dirty="0" smtClean="0"/>
              <a:t> </a:t>
            </a:r>
            <a:r>
              <a:rPr lang="es-MX" dirty="0" err="1" smtClean="0"/>
              <a:t>pwm_test</a:t>
            </a:r>
            <a:endParaRPr lang="es-MX" dirty="0" smtClean="0"/>
          </a:p>
          <a:p>
            <a:pPr lvl="1"/>
            <a:r>
              <a:rPr lang="es-MX" dirty="0" smtClean="0"/>
              <a:t>Con este comando se carga el módulo PWM</a:t>
            </a:r>
            <a:endParaRPr lang="es-MX" dirty="0"/>
          </a:p>
          <a:p>
            <a:r>
              <a:rPr lang="es-MX" dirty="0" smtClean="0"/>
              <a:t>#echo am33xx_pwm &gt; /</a:t>
            </a:r>
            <a:r>
              <a:rPr lang="es-MX" dirty="0" err="1" smtClean="0"/>
              <a:t>sys</a:t>
            </a:r>
            <a:r>
              <a:rPr lang="es-MX" dirty="0" smtClean="0"/>
              <a:t>/</a:t>
            </a:r>
            <a:r>
              <a:rPr lang="es-MX" dirty="0" err="1" smtClean="0"/>
              <a:t>devices</a:t>
            </a:r>
            <a:r>
              <a:rPr lang="es-MX" dirty="0" smtClean="0"/>
              <a:t>/bone_capemgr.9/slots</a:t>
            </a:r>
          </a:p>
          <a:p>
            <a:r>
              <a:rPr lang="es-MX" dirty="0" smtClean="0"/>
              <a:t>#echo bone_pwm_P9_14 &gt; /</a:t>
            </a:r>
            <a:r>
              <a:rPr lang="es-MX" dirty="0" err="1" smtClean="0"/>
              <a:t>sys</a:t>
            </a:r>
            <a:r>
              <a:rPr lang="es-MX" dirty="0" smtClean="0"/>
              <a:t>/</a:t>
            </a:r>
            <a:r>
              <a:rPr lang="es-MX" dirty="0" err="1" smtClean="0"/>
              <a:t>devices</a:t>
            </a:r>
            <a:r>
              <a:rPr lang="es-MX" dirty="0" smtClean="0"/>
              <a:t>/bone_capemgr.9/slots</a:t>
            </a:r>
          </a:p>
          <a:p>
            <a:r>
              <a:rPr lang="es-MX" dirty="0" smtClean="0"/>
              <a:t>Con estos comandos se activan del P9 el pin 14 como puerto PWM</a:t>
            </a:r>
            <a:endParaRPr lang="es-MX" dirty="0"/>
          </a:p>
          <a:p>
            <a:endParaRPr lang="es-MX" dirty="0"/>
          </a:p>
        </p:txBody>
      </p:sp>
    </p:spTree>
    <p:extLst>
      <p:ext uri="{BB962C8B-B14F-4D97-AF65-F5344CB8AC3E}">
        <p14:creationId xmlns:p14="http://schemas.microsoft.com/office/powerpoint/2010/main" val="1286600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Configuración del PWM</a:t>
            </a:r>
            <a:endParaRPr lang="es-MX" dirty="0"/>
          </a:p>
        </p:txBody>
      </p:sp>
      <p:sp>
        <p:nvSpPr>
          <p:cNvPr id="3" name="Marcador de contenido 2"/>
          <p:cNvSpPr>
            <a:spLocks noGrp="1"/>
          </p:cNvSpPr>
          <p:nvPr>
            <p:ph idx="1"/>
          </p:nvPr>
        </p:nvSpPr>
        <p:spPr/>
        <p:txBody>
          <a:bodyPr/>
          <a:lstStyle/>
          <a:p>
            <a:r>
              <a:rPr lang="es-MX" dirty="0" smtClean="0"/>
              <a:t>Ejecutando los comandos anteriores se genera una carpeta llamada pwm_test_P9_14.15 en el subdirectorio /</a:t>
            </a:r>
            <a:r>
              <a:rPr lang="es-MX" dirty="0" err="1" smtClean="0"/>
              <a:t>sys</a:t>
            </a:r>
            <a:r>
              <a:rPr lang="es-MX" dirty="0" smtClean="0"/>
              <a:t>/</a:t>
            </a:r>
            <a:r>
              <a:rPr lang="es-MX" dirty="0" err="1" smtClean="0"/>
              <a:t>devices</a:t>
            </a:r>
            <a:r>
              <a:rPr lang="es-MX" dirty="0" smtClean="0"/>
              <a:t>/ocp.3 ( o bien uno con numeración parecida)</a:t>
            </a:r>
          </a:p>
          <a:p>
            <a:r>
              <a:rPr lang="es-MX" dirty="0" smtClean="0"/>
              <a:t>Esta carpeta tiene varios archivos. Dos de los cuales son </a:t>
            </a:r>
            <a:r>
              <a:rPr lang="es-MX" dirty="0" err="1" smtClean="0"/>
              <a:t>period</a:t>
            </a:r>
            <a:r>
              <a:rPr lang="es-MX" dirty="0" smtClean="0"/>
              <a:t> y </a:t>
            </a:r>
            <a:r>
              <a:rPr lang="es-MX" dirty="0" err="1" smtClean="0"/>
              <a:t>duty</a:t>
            </a:r>
            <a:r>
              <a:rPr lang="es-MX" dirty="0" smtClean="0"/>
              <a:t>. Con ellos se configura el periodo de la señal y su ciclo de trabajo respectivamente.</a:t>
            </a:r>
            <a:endParaRPr lang="es-MX" dirty="0"/>
          </a:p>
        </p:txBody>
      </p:sp>
    </p:spTree>
    <p:extLst>
      <p:ext uri="{BB962C8B-B14F-4D97-AF65-F5344CB8AC3E}">
        <p14:creationId xmlns:p14="http://schemas.microsoft.com/office/powerpoint/2010/main" val="2084705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Estos comandos configuran su PWM</a:t>
            </a:r>
            <a:endParaRPr lang="es-MX" dirty="0"/>
          </a:p>
        </p:txBody>
      </p:sp>
      <p:sp>
        <p:nvSpPr>
          <p:cNvPr id="3" name="Marcador de contenido 2"/>
          <p:cNvSpPr>
            <a:spLocks noGrp="1"/>
          </p:cNvSpPr>
          <p:nvPr>
            <p:ph idx="1"/>
          </p:nvPr>
        </p:nvSpPr>
        <p:spPr/>
        <p:txBody>
          <a:bodyPr>
            <a:normAutofit fontScale="92500" lnSpcReduction="20000"/>
          </a:bodyPr>
          <a:lstStyle/>
          <a:p>
            <a:r>
              <a:rPr lang="es-MX" dirty="0"/>
              <a:t>echo 0 &gt; /</a:t>
            </a:r>
            <a:r>
              <a:rPr lang="es-MX" dirty="0" err="1"/>
              <a:t>sys</a:t>
            </a:r>
            <a:r>
              <a:rPr lang="es-MX" dirty="0"/>
              <a:t>/</a:t>
            </a:r>
            <a:r>
              <a:rPr lang="es-MX" dirty="0" err="1"/>
              <a:t>devices</a:t>
            </a:r>
            <a:r>
              <a:rPr lang="es-MX" dirty="0"/>
              <a:t>/ocp.3/pwm_test_P9_14.15/run</a:t>
            </a:r>
          </a:p>
          <a:p>
            <a:r>
              <a:rPr lang="es-MX" dirty="0"/>
              <a:t>echo 0 &gt; /</a:t>
            </a:r>
            <a:r>
              <a:rPr lang="es-MX" dirty="0" err="1"/>
              <a:t>sys</a:t>
            </a:r>
            <a:r>
              <a:rPr lang="es-MX" dirty="0"/>
              <a:t>/</a:t>
            </a:r>
            <a:r>
              <a:rPr lang="es-MX" dirty="0" err="1"/>
              <a:t>devices</a:t>
            </a:r>
            <a:r>
              <a:rPr lang="es-MX" dirty="0"/>
              <a:t>/ocp.3/pwm_test_P9_14.15/</a:t>
            </a:r>
            <a:r>
              <a:rPr lang="es-MX" dirty="0" err="1"/>
              <a:t>polarity</a:t>
            </a:r>
            <a:endParaRPr lang="es-MX" dirty="0"/>
          </a:p>
          <a:p>
            <a:r>
              <a:rPr lang="es-MX" dirty="0"/>
              <a:t>echo 20000000 &gt; /</a:t>
            </a:r>
            <a:r>
              <a:rPr lang="es-MX" dirty="0" err="1"/>
              <a:t>sys</a:t>
            </a:r>
            <a:r>
              <a:rPr lang="es-MX" dirty="0"/>
              <a:t>/</a:t>
            </a:r>
            <a:r>
              <a:rPr lang="es-MX" dirty="0" err="1"/>
              <a:t>devices</a:t>
            </a:r>
            <a:r>
              <a:rPr lang="es-MX" dirty="0"/>
              <a:t>/ocp.3/pwm_test_P9_14.15/</a:t>
            </a:r>
            <a:r>
              <a:rPr lang="es-MX" dirty="0" err="1"/>
              <a:t>period</a:t>
            </a:r>
            <a:endParaRPr lang="es-MX" dirty="0"/>
          </a:p>
          <a:p>
            <a:r>
              <a:rPr lang="es-MX" dirty="0"/>
              <a:t>echo 1500000 &gt; /</a:t>
            </a:r>
            <a:r>
              <a:rPr lang="es-MX" dirty="0" err="1"/>
              <a:t>sys</a:t>
            </a:r>
            <a:r>
              <a:rPr lang="es-MX" dirty="0"/>
              <a:t>/</a:t>
            </a:r>
            <a:r>
              <a:rPr lang="es-MX" dirty="0" err="1"/>
              <a:t>devices</a:t>
            </a:r>
            <a:r>
              <a:rPr lang="es-MX" dirty="0"/>
              <a:t>/ocp.3/pwm_test_P9_14.15/</a:t>
            </a:r>
            <a:r>
              <a:rPr lang="es-MX" dirty="0" err="1"/>
              <a:t>duty</a:t>
            </a:r>
            <a:endParaRPr lang="es-MX" dirty="0"/>
          </a:p>
          <a:p>
            <a:r>
              <a:rPr lang="es-MX" dirty="0"/>
              <a:t>echo 1 &gt; /</a:t>
            </a:r>
            <a:r>
              <a:rPr lang="es-MX" dirty="0" err="1"/>
              <a:t>sys</a:t>
            </a:r>
            <a:r>
              <a:rPr lang="es-MX" dirty="0"/>
              <a:t>/</a:t>
            </a:r>
            <a:r>
              <a:rPr lang="es-MX" dirty="0" err="1"/>
              <a:t>devices</a:t>
            </a:r>
            <a:r>
              <a:rPr lang="es-MX" dirty="0"/>
              <a:t>/ocp.3/pwm_test_P9_14.15/run</a:t>
            </a:r>
          </a:p>
        </p:txBody>
      </p:sp>
    </p:spTree>
    <p:extLst>
      <p:ext uri="{BB962C8B-B14F-4D97-AF65-F5344CB8AC3E}">
        <p14:creationId xmlns:p14="http://schemas.microsoft.com/office/powerpoint/2010/main" val="2916330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a:bodyPr>
          <a:lstStyle/>
          <a:p>
            <a:r>
              <a:rPr lang="es-MX" dirty="0" smtClean="0"/>
              <a:t>Los valores que se escriben en los archivos </a:t>
            </a:r>
            <a:r>
              <a:rPr lang="es-MX" dirty="0" err="1" smtClean="0"/>
              <a:t>period</a:t>
            </a:r>
            <a:r>
              <a:rPr lang="es-MX" dirty="0" smtClean="0"/>
              <a:t> y </a:t>
            </a:r>
            <a:r>
              <a:rPr lang="es-MX" dirty="0" err="1" smtClean="0"/>
              <a:t>duty</a:t>
            </a:r>
            <a:r>
              <a:rPr lang="es-MX" dirty="0" smtClean="0"/>
              <a:t> deben están en nano segundo. Y según la polaridad </a:t>
            </a:r>
            <a:r>
              <a:rPr lang="es-MX" dirty="0" err="1" smtClean="0"/>
              <a:t>duty</a:t>
            </a:r>
            <a:r>
              <a:rPr lang="es-MX" dirty="0" smtClean="0"/>
              <a:t> puede representar el tiempo que esté la señal en bajo del periodo total o el tiempo que esté en alto respecto de dicho periodo.</a:t>
            </a:r>
          </a:p>
          <a:p>
            <a:r>
              <a:rPr lang="es-MX" dirty="0" smtClean="0"/>
              <a:t>Es importante señalar que no esta permito tener dos frecuencias de PWM para un mismo chip (por ejemplo los pines P9_14 y P9_16 tienen el mismo chip)</a:t>
            </a:r>
            <a:endParaRPr lang="es-MX" dirty="0"/>
          </a:p>
        </p:txBody>
      </p:sp>
    </p:spTree>
    <p:extLst>
      <p:ext uri="{BB962C8B-B14F-4D97-AF65-F5344CB8AC3E}">
        <p14:creationId xmlns:p14="http://schemas.microsoft.com/office/powerpoint/2010/main" val="1138159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El comando cron</a:t>
            </a:r>
            <a:endParaRPr lang="es-MX" dirty="0"/>
          </a:p>
        </p:txBody>
      </p:sp>
      <p:sp>
        <p:nvSpPr>
          <p:cNvPr id="3" name="2 Marcador de texto"/>
          <p:cNvSpPr>
            <a:spLocks noGrp="1"/>
          </p:cNvSpPr>
          <p:nvPr>
            <p:ph type="body" idx="1"/>
          </p:nvPr>
        </p:nvSpPr>
        <p:spPr/>
        <p:txBody>
          <a:bodyPr/>
          <a:lstStyle/>
          <a:p>
            <a:r>
              <a:rPr lang="es-MX" dirty="0" smtClean="0"/>
              <a:t>Secuencias de tiempo con </a:t>
            </a:r>
            <a:r>
              <a:rPr lang="es-MX" dirty="0" err="1" smtClean="0"/>
              <a:t>linux</a:t>
            </a:r>
            <a:endParaRPr lang="es-MX" dirty="0"/>
          </a:p>
        </p:txBody>
      </p:sp>
    </p:spTree>
    <p:extLst>
      <p:ext uri="{BB962C8B-B14F-4D97-AF65-F5344CB8AC3E}">
        <p14:creationId xmlns:p14="http://schemas.microsoft.com/office/powerpoint/2010/main" val="393438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El Sistema operativo </a:t>
            </a:r>
            <a:r>
              <a:rPr lang="es-MX" dirty="0" err="1" smtClean="0"/>
              <a:t>debian</a:t>
            </a:r>
            <a:r>
              <a:rPr lang="es-MX" dirty="0" smtClean="0"/>
              <a:t> </a:t>
            </a:r>
            <a:endParaRPr lang="es-MX" dirty="0"/>
          </a:p>
        </p:txBody>
      </p:sp>
      <p:sp>
        <p:nvSpPr>
          <p:cNvPr id="3" name="2 Marcador de texto"/>
          <p:cNvSpPr>
            <a:spLocks noGrp="1"/>
          </p:cNvSpPr>
          <p:nvPr>
            <p:ph type="body" idx="1"/>
          </p:nvPr>
        </p:nvSpPr>
        <p:spPr/>
        <p:txBody>
          <a:bodyPr/>
          <a:lstStyle/>
          <a:p>
            <a:r>
              <a:rPr lang="es-MX" dirty="0" smtClean="0"/>
              <a:t>Configuraciones iniciales</a:t>
            </a:r>
            <a:endParaRPr lang="es-MX" dirty="0"/>
          </a:p>
        </p:txBody>
      </p:sp>
    </p:spTree>
    <p:extLst>
      <p:ext uri="{BB962C8B-B14F-4D97-AF65-F5344CB8AC3E}">
        <p14:creationId xmlns:p14="http://schemas.microsoft.com/office/powerpoint/2010/main" val="1878012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Descripción</a:t>
            </a:r>
            <a:endParaRPr lang="es-MX" dirty="0"/>
          </a:p>
        </p:txBody>
      </p:sp>
      <p:sp>
        <p:nvSpPr>
          <p:cNvPr id="3" name="2 Marcador de contenido"/>
          <p:cNvSpPr>
            <a:spLocks noGrp="1"/>
          </p:cNvSpPr>
          <p:nvPr>
            <p:ph idx="1"/>
          </p:nvPr>
        </p:nvSpPr>
        <p:spPr/>
        <p:txBody>
          <a:bodyPr/>
          <a:lstStyle/>
          <a:p>
            <a:r>
              <a:rPr lang="es-MX" dirty="0" smtClean="0"/>
              <a:t>EL comando CRON sirve para establecer operaciones cada cierto tiempo utilizando el sistema operativo, estos comandos a ejecutarse deben indicarse en la tabla de tiempo, así como cada cuanto tiempo se ejecutarán y con que frecuencia.</a:t>
            </a:r>
            <a:endParaRPr lang="es-MX" dirty="0"/>
          </a:p>
        </p:txBody>
      </p:sp>
    </p:spTree>
    <p:extLst>
      <p:ext uri="{BB962C8B-B14F-4D97-AF65-F5344CB8AC3E}">
        <p14:creationId xmlns:p14="http://schemas.microsoft.com/office/powerpoint/2010/main" val="316554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Tablas de Tiempo</a:t>
            </a:r>
            <a:endParaRPr lang="es-MX" dirty="0"/>
          </a:p>
        </p:txBody>
      </p:sp>
      <p:sp>
        <p:nvSpPr>
          <p:cNvPr id="3" name="2 Marcador de contenido"/>
          <p:cNvSpPr>
            <a:spLocks noGrp="1"/>
          </p:cNvSpPr>
          <p:nvPr>
            <p:ph idx="1"/>
          </p:nvPr>
        </p:nvSpPr>
        <p:spPr>
          <a:xfrm>
            <a:off x="409731" y="2708920"/>
            <a:ext cx="8122709" cy="3528392"/>
          </a:xfrm>
        </p:spPr>
        <p:txBody>
          <a:bodyPr>
            <a:normAutofit fontScale="70000" lnSpcReduction="20000"/>
          </a:bodyPr>
          <a:lstStyle/>
          <a:p>
            <a:r>
              <a:rPr lang="es-MX" dirty="0" smtClean="0"/>
              <a:t>En la línea superior se muestra un ejemplo de la tabla de tiempo del comando  CRON, el primer numero es el minuto (como indica en la línea inferior de la tabla), el segundo número indica la hora (en formato de 24 horas), el tercer número indica cada cuantos días (si es un asterisco indica que es diario), el cuarto indica cada cuantos meses (nuevamente un asterisco indica que es todos los meses) y el último numero es que día de la semana (si es un asterisco es cada día de la semana). El último es un </a:t>
            </a:r>
            <a:r>
              <a:rPr lang="es-MX" dirty="0" err="1" smtClean="0"/>
              <a:t>path</a:t>
            </a:r>
            <a:r>
              <a:rPr lang="es-MX" dirty="0" smtClean="0"/>
              <a:t> al comando que se va a ejecutar</a:t>
            </a:r>
          </a:p>
          <a:p>
            <a:r>
              <a:rPr lang="es-MX" dirty="0" smtClean="0"/>
              <a:t>Por lo tanto el ejemplo anterior se ejecutará todos los días a las 7pm</a:t>
            </a:r>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 y="1268760"/>
            <a:ext cx="82581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1817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Ejercicio 1: Tabla de tiempos CRON</a:t>
            </a:r>
            <a:endParaRPr lang="es-MX" dirty="0"/>
          </a:p>
        </p:txBody>
      </p:sp>
      <p:sp>
        <p:nvSpPr>
          <p:cNvPr id="3" name="2 Marcador de contenido"/>
          <p:cNvSpPr>
            <a:spLocks noGrp="1"/>
          </p:cNvSpPr>
          <p:nvPr>
            <p:ph idx="1"/>
          </p:nvPr>
        </p:nvSpPr>
        <p:spPr/>
        <p:txBody>
          <a:bodyPr/>
          <a:lstStyle/>
          <a:p>
            <a:r>
              <a:rPr lang="es-MX" dirty="0" smtClean="0"/>
              <a:t>Suponga que quiere ejecutar un comando cada  lunes y jueves a las 8am. Como quedaría la tabla de tiempos</a:t>
            </a:r>
            <a:endParaRPr lang="es-MX" dirty="0"/>
          </a:p>
        </p:txBody>
      </p:sp>
    </p:spTree>
    <p:extLst>
      <p:ext uri="{BB962C8B-B14F-4D97-AF65-F5344CB8AC3E}">
        <p14:creationId xmlns:p14="http://schemas.microsoft.com/office/powerpoint/2010/main" val="3594151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Respuesta</a:t>
            </a:r>
            <a:endParaRPr lang="es-MX" dirty="0"/>
          </a:p>
        </p:txBody>
      </p:sp>
      <p:sp>
        <p:nvSpPr>
          <p:cNvPr id="3" name="2 Marcador de contenido"/>
          <p:cNvSpPr>
            <a:spLocks noGrp="1"/>
          </p:cNvSpPr>
          <p:nvPr>
            <p:ph idx="1"/>
          </p:nvPr>
        </p:nvSpPr>
        <p:spPr>
          <a:xfrm>
            <a:off x="457200" y="4005065"/>
            <a:ext cx="8229600" cy="1512168"/>
          </a:xfrm>
        </p:spPr>
        <p:txBody>
          <a:bodyPr/>
          <a:lstStyle/>
          <a:p>
            <a:r>
              <a:rPr lang="es-MX" dirty="0" smtClean="0"/>
              <a:t>En esta tabla se ejecutará el comando que se indica en el PATH los lunes y jueves a las 8am.</a:t>
            </a:r>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105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5957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Ejercicio 2:  Tabla de tiempos de CRON</a:t>
            </a:r>
            <a:endParaRPr lang="es-MX" dirty="0"/>
          </a:p>
        </p:txBody>
      </p:sp>
      <p:sp>
        <p:nvSpPr>
          <p:cNvPr id="3" name="2 Marcador de contenido"/>
          <p:cNvSpPr>
            <a:spLocks noGrp="1"/>
          </p:cNvSpPr>
          <p:nvPr>
            <p:ph idx="1"/>
          </p:nvPr>
        </p:nvSpPr>
        <p:spPr/>
        <p:txBody>
          <a:bodyPr/>
          <a:lstStyle/>
          <a:p>
            <a:r>
              <a:rPr lang="es-MX" dirty="0" smtClean="0"/>
              <a:t>Como sería la tabla de tiempos de CRON si queremos que un script se ejecute cada 5 minutos</a:t>
            </a:r>
            <a:endParaRPr lang="es-MX" dirty="0"/>
          </a:p>
        </p:txBody>
      </p:sp>
    </p:spTree>
    <p:extLst>
      <p:ext uri="{BB962C8B-B14F-4D97-AF65-F5344CB8AC3E}">
        <p14:creationId xmlns:p14="http://schemas.microsoft.com/office/powerpoint/2010/main" val="3614521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Respuesta:</a:t>
            </a:r>
            <a:endParaRPr lang="es-MX" dirty="0"/>
          </a:p>
        </p:txBody>
      </p:sp>
      <p:sp>
        <p:nvSpPr>
          <p:cNvPr id="3" name="2 Marcador de contenido"/>
          <p:cNvSpPr>
            <a:spLocks noGrp="1"/>
          </p:cNvSpPr>
          <p:nvPr>
            <p:ph idx="1"/>
          </p:nvPr>
        </p:nvSpPr>
        <p:spPr>
          <a:xfrm>
            <a:off x="457200" y="3068960"/>
            <a:ext cx="8229600" cy="3057203"/>
          </a:xfrm>
        </p:spPr>
        <p:txBody>
          <a:bodyPr/>
          <a:lstStyle/>
          <a:p>
            <a:r>
              <a:rPr lang="es-MX" dirty="0" smtClean="0"/>
              <a:t>El script que se indica en el </a:t>
            </a:r>
            <a:r>
              <a:rPr lang="es-MX" dirty="0" err="1" smtClean="0"/>
              <a:t>path</a:t>
            </a:r>
            <a:r>
              <a:rPr lang="es-MX" dirty="0" smtClean="0"/>
              <a:t> se ejecutará cada 5 minutos.</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25" y="1629100"/>
            <a:ext cx="81629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740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Editar la tabla de tiempos de CRON</a:t>
            </a:r>
            <a:endParaRPr lang="es-MX" dirty="0"/>
          </a:p>
        </p:txBody>
      </p:sp>
      <p:sp>
        <p:nvSpPr>
          <p:cNvPr id="3" name="2 Marcador de contenido"/>
          <p:cNvSpPr>
            <a:spLocks noGrp="1"/>
          </p:cNvSpPr>
          <p:nvPr>
            <p:ph idx="1"/>
          </p:nvPr>
        </p:nvSpPr>
        <p:spPr/>
        <p:txBody>
          <a:bodyPr/>
          <a:lstStyle/>
          <a:p>
            <a:r>
              <a:rPr lang="es-MX" dirty="0" smtClean="0"/>
              <a:t>Como </a:t>
            </a:r>
            <a:r>
              <a:rPr lang="es-MX" dirty="0" err="1" smtClean="0"/>
              <a:t>super</a:t>
            </a:r>
            <a:r>
              <a:rPr lang="es-MX" dirty="0" smtClean="0"/>
              <a:t> Usuario escribir el siguiente comando:</a:t>
            </a:r>
          </a:p>
          <a:p>
            <a:pPr lvl="1"/>
            <a:r>
              <a:rPr lang="es-MX" b="1" dirty="0" smtClean="0"/>
              <a:t># EDITOR=nano </a:t>
            </a:r>
            <a:r>
              <a:rPr lang="es-MX" b="1" dirty="0" err="1"/>
              <a:t>crontab</a:t>
            </a:r>
            <a:r>
              <a:rPr lang="es-MX" b="1" dirty="0"/>
              <a:t> </a:t>
            </a:r>
            <a:r>
              <a:rPr lang="es-MX" b="1" dirty="0" smtClean="0"/>
              <a:t>–e</a:t>
            </a:r>
          </a:p>
          <a:p>
            <a:pPr lvl="1"/>
            <a:r>
              <a:rPr lang="es-MX" dirty="0" smtClean="0"/>
              <a:t>Si se adicionan las siguiente </a:t>
            </a:r>
            <a:r>
              <a:rPr lang="es-MX" dirty="0" err="1" smtClean="0"/>
              <a:t>lineas</a:t>
            </a:r>
            <a:r>
              <a:rPr lang="es-MX" dirty="0" smtClean="0"/>
              <a:t>:</a:t>
            </a:r>
          </a:p>
          <a:p>
            <a:pPr lvl="1"/>
            <a:endParaRPr lang="es-MX" dirty="0"/>
          </a:p>
          <a:p>
            <a:pPr lvl="1"/>
            <a:endParaRPr lang="es-MX" dirty="0" smtClean="0"/>
          </a:p>
          <a:p>
            <a:pPr lvl="1"/>
            <a:endParaRPr lang="es-MX" dirty="0"/>
          </a:p>
          <a:p>
            <a:pPr lvl="1"/>
            <a:r>
              <a:rPr lang="es-MX" dirty="0" smtClean="0"/>
              <a:t>¿Qué hará la tarjeta?</a:t>
            </a:r>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86855"/>
            <a:ext cx="5446423"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6015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Ejemplo 1: Encender un LED cada minuto en </a:t>
            </a:r>
            <a:r>
              <a:rPr lang="es-MX" dirty="0" err="1" smtClean="0"/>
              <a:t>linux</a:t>
            </a:r>
            <a:endParaRPr lang="es-MX" dirty="0"/>
          </a:p>
        </p:txBody>
      </p:sp>
      <p:sp>
        <p:nvSpPr>
          <p:cNvPr id="3" name="2 Subtítulo"/>
          <p:cNvSpPr>
            <a:spLocks noGrp="1"/>
          </p:cNvSpPr>
          <p:nvPr>
            <p:ph type="subTitle" idx="1"/>
          </p:nvPr>
        </p:nvSpPr>
        <p:spPr/>
        <p:txBody>
          <a:bodyPr/>
          <a:lstStyle/>
          <a:p>
            <a:r>
              <a:rPr lang="es-MX" dirty="0" smtClean="0"/>
              <a:t>Dr. Casimiro Gómez González</a:t>
            </a:r>
          </a:p>
          <a:p>
            <a:r>
              <a:rPr lang="es-MX" dirty="0" smtClean="0"/>
              <a:t>Laboratorio de Sistemas Embebidos</a:t>
            </a:r>
            <a:endParaRPr lang="es-MX" dirty="0"/>
          </a:p>
        </p:txBody>
      </p:sp>
    </p:spTree>
    <p:extLst>
      <p:ext uri="{BB962C8B-B14F-4D97-AF65-F5344CB8AC3E}">
        <p14:creationId xmlns:p14="http://schemas.microsoft.com/office/powerpoint/2010/main" val="2963698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Manejando la </a:t>
            </a:r>
            <a:r>
              <a:rPr lang="es-MX" dirty="0" err="1" smtClean="0"/>
              <a:t>beaglebone</a:t>
            </a:r>
            <a:r>
              <a:rPr lang="es-MX" dirty="0" smtClean="0"/>
              <a:t> </a:t>
            </a:r>
            <a:r>
              <a:rPr lang="es-MX" dirty="0" err="1" smtClean="0"/>
              <a:t>black</a:t>
            </a:r>
            <a:r>
              <a:rPr lang="es-MX" dirty="0" smtClean="0"/>
              <a:t> desde </a:t>
            </a:r>
            <a:r>
              <a:rPr lang="es-MX" dirty="0" err="1" smtClean="0"/>
              <a:t>python</a:t>
            </a:r>
            <a:endParaRPr lang="es-MX" dirty="0"/>
          </a:p>
        </p:txBody>
      </p:sp>
      <p:sp>
        <p:nvSpPr>
          <p:cNvPr id="3" name="2 Marcador de texto"/>
          <p:cNvSpPr>
            <a:spLocks noGrp="1"/>
          </p:cNvSpPr>
          <p:nvPr>
            <p:ph type="body" idx="1"/>
          </p:nvPr>
        </p:nvSpPr>
        <p:spPr/>
        <p:txBody>
          <a:bodyPr/>
          <a:lstStyle/>
          <a:p>
            <a:r>
              <a:rPr lang="es-MX" dirty="0" smtClean="0"/>
              <a:t>Lenguaje Python</a:t>
            </a:r>
            <a:endParaRPr lang="es-MX" dirty="0"/>
          </a:p>
        </p:txBody>
      </p:sp>
    </p:spTree>
    <p:extLst>
      <p:ext uri="{BB962C8B-B14F-4D97-AF65-F5344CB8AC3E}">
        <p14:creationId xmlns:p14="http://schemas.microsoft.com/office/powerpoint/2010/main" val="3538823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Instalando Librerías Python</a:t>
            </a:r>
            <a:endParaRPr lang="es-MX" dirty="0"/>
          </a:p>
        </p:txBody>
      </p:sp>
      <p:sp>
        <p:nvSpPr>
          <p:cNvPr id="3" name="2 Marcador de contenido"/>
          <p:cNvSpPr>
            <a:spLocks noGrp="1"/>
          </p:cNvSpPr>
          <p:nvPr>
            <p:ph idx="1"/>
          </p:nvPr>
        </p:nvSpPr>
        <p:spPr/>
        <p:txBody>
          <a:bodyPr/>
          <a:lstStyle/>
          <a:p>
            <a:r>
              <a:rPr lang="es-MX" dirty="0" smtClean="0"/>
              <a:t>Para instalar las librerías Python hay que seguir los siguientes pasos:</a:t>
            </a:r>
          </a:p>
          <a:p>
            <a:r>
              <a:rPr lang="es-MX" dirty="0" smtClean="0"/>
              <a:t>Paso 1: Ajustar hora</a:t>
            </a:r>
          </a:p>
          <a:p>
            <a:pPr lvl="1"/>
            <a:r>
              <a:rPr lang="es-MX" dirty="0"/>
              <a:t>sudo </a:t>
            </a:r>
            <a:r>
              <a:rPr lang="es-MX" dirty="0" err="1"/>
              <a:t>ntpdate</a:t>
            </a:r>
            <a:r>
              <a:rPr lang="es-MX" dirty="0"/>
              <a:t> pool.ntp.org</a:t>
            </a:r>
          </a:p>
          <a:p>
            <a:r>
              <a:rPr lang="es-MX" dirty="0" smtClean="0"/>
              <a:t>Paso 2: Instalar dependencias</a:t>
            </a:r>
          </a:p>
          <a:p>
            <a:pPr lvl="1"/>
            <a:r>
              <a:rPr lang="es-MX" dirty="0"/>
              <a:t>sudo </a:t>
            </a:r>
            <a:r>
              <a:rPr lang="es-MX" dirty="0" err="1"/>
              <a:t>apt-get</a:t>
            </a:r>
            <a:r>
              <a:rPr lang="es-MX" dirty="0"/>
              <a:t> </a:t>
            </a:r>
            <a:r>
              <a:rPr lang="es-MX" dirty="0" err="1"/>
              <a:t>update</a:t>
            </a:r>
            <a:endParaRPr lang="es-MX" dirty="0"/>
          </a:p>
          <a:p>
            <a:pPr lvl="1"/>
            <a:r>
              <a:rPr lang="es-MX" dirty="0"/>
              <a:t>sudo </a:t>
            </a:r>
            <a:r>
              <a:rPr lang="es-MX" dirty="0" err="1"/>
              <a:t>apt-get</a:t>
            </a:r>
            <a:r>
              <a:rPr lang="es-MX" dirty="0"/>
              <a:t> </a:t>
            </a:r>
            <a:r>
              <a:rPr lang="es-MX" dirty="0" err="1"/>
              <a:t>install</a:t>
            </a:r>
            <a:r>
              <a:rPr lang="es-MX" dirty="0"/>
              <a:t> </a:t>
            </a:r>
            <a:r>
              <a:rPr lang="es-MX" dirty="0" err="1"/>
              <a:t>build-essential</a:t>
            </a:r>
            <a:r>
              <a:rPr lang="es-MX" dirty="0"/>
              <a:t> </a:t>
            </a:r>
            <a:r>
              <a:rPr lang="es-MX" dirty="0" err="1"/>
              <a:t>python-dev</a:t>
            </a:r>
            <a:r>
              <a:rPr lang="es-MX" dirty="0"/>
              <a:t> </a:t>
            </a:r>
            <a:r>
              <a:rPr lang="es-MX" dirty="0" err="1"/>
              <a:t>python-setuptools</a:t>
            </a:r>
            <a:r>
              <a:rPr lang="es-MX" dirty="0"/>
              <a:t> </a:t>
            </a:r>
            <a:r>
              <a:rPr lang="es-MX" dirty="0" err="1"/>
              <a:t>python-pip</a:t>
            </a:r>
            <a:r>
              <a:rPr lang="es-MX" dirty="0"/>
              <a:t> </a:t>
            </a:r>
            <a:r>
              <a:rPr lang="es-MX" dirty="0" err="1"/>
              <a:t>python-smbus</a:t>
            </a:r>
            <a:r>
              <a:rPr lang="es-MX" dirty="0"/>
              <a:t> -y</a:t>
            </a:r>
          </a:p>
          <a:p>
            <a:pPr lvl="1"/>
            <a:endParaRPr lang="es-MX" dirty="0"/>
          </a:p>
        </p:txBody>
      </p:sp>
    </p:spTree>
    <p:extLst>
      <p:ext uri="{BB962C8B-B14F-4D97-AF65-F5344CB8AC3E}">
        <p14:creationId xmlns:p14="http://schemas.microsoft.com/office/powerpoint/2010/main" val="3968866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Conexión </a:t>
            </a:r>
            <a:r>
              <a:rPr lang="es-MX" dirty="0" err="1" smtClean="0"/>
              <a:t>Beaglebone</a:t>
            </a:r>
            <a:r>
              <a:rPr lang="es-MX" dirty="0" smtClean="0"/>
              <a:t> Black</a:t>
            </a:r>
            <a:endParaRPr lang="es-MX" dirty="0"/>
          </a:p>
        </p:txBody>
      </p:sp>
      <p:sp>
        <p:nvSpPr>
          <p:cNvPr id="3" name="2 Marcador de contenido"/>
          <p:cNvSpPr>
            <a:spLocks noGrp="1"/>
          </p:cNvSpPr>
          <p:nvPr>
            <p:ph idx="1"/>
          </p:nvPr>
        </p:nvSpPr>
        <p:spPr/>
        <p:txBody>
          <a:bodyPr/>
          <a:lstStyle/>
          <a:p>
            <a:r>
              <a:rPr lang="es-MX" dirty="0" err="1" smtClean="0"/>
              <a:t>ifconfig</a:t>
            </a:r>
            <a:r>
              <a:rPr lang="es-MX" dirty="0" smtClean="0"/>
              <a:t> eth0 169.254.29.100</a:t>
            </a:r>
          </a:p>
          <a:p>
            <a:r>
              <a:rPr lang="es-MX" dirty="0" smtClean="0"/>
              <a:t> </a:t>
            </a:r>
            <a:r>
              <a:rPr lang="es-MX" dirty="0" err="1" smtClean="0"/>
              <a:t>hostname</a:t>
            </a:r>
            <a:r>
              <a:rPr lang="es-MX" smtClean="0"/>
              <a:t> –I</a:t>
            </a:r>
          </a:p>
          <a:p>
            <a:endParaRPr lang="es-MX" dirty="0"/>
          </a:p>
        </p:txBody>
      </p:sp>
    </p:spTree>
    <p:extLst>
      <p:ext uri="{BB962C8B-B14F-4D97-AF65-F5344CB8AC3E}">
        <p14:creationId xmlns:p14="http://schemas.microsoft.com/office/powerpoint/2010/main" val="18249745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endParaRPr lang="es-MX" dirty="0"/>
          </a:p>
        </p:txBody>
      </p:sp>
      <p:sp>
        <p:nvSpPr>
          <p:cNvPr id="3" name="2 Marcador de contenido"/>
          <p:cNvSpPr>
            <a:spLocks noGrp="1"/>
          </p:cNvSpPr>
          <p:nvPr>
            <p:ph idx="1"/>
          </p:nvPr>
        </p:nvSpPr>
        <p:spPr/>
        <p:txBody>
          <a:bodyPr>
            <a:normAutofit lnSpcReduction="10000"/>
          </a:bodyPr>
          <a:lstStyle/>
          <a:p>
            <a:r>
              <a:rPr lang="es-MX" dirty="0" smtClean="0"/>
              <a:t>Paso 3:Upgrade </a:t>
            </a:r>
            <a:r>
              <a:rPr lang="es-MX" dirty="0" err="1" smtClean="0"/>
              <a:t>distro</a:t>
            </a:r>
            <a:r>
              <a:rPr lang="es-MX" dirty="0" smtClean="0"/>
              <a:t> "</a:t>
            </a:r>
            <a:r>
              <a:rPr lang="es-MX" dirty="0" err="1" smtClean="0"/>
              <a:t>device-tree-compiler</a:t>
            </a:r>
            <a:r>
              <a:rPr lang="es-MX" dirty="0" smtClean="0"/>
              <a:t>" </a:t>
            </a:r>
            <a:r>
              <a:rPr lang="es-MX" dirty="0" err="1" smtClean="0"/>
              <a:t>package</a:t>
            </a:r>
            <a:endParaRPr lang="es-MX" dirty="0" smtClean="0"/>
          </a:p>
          <a:p>
            <a:pPr lvl="1"/>
            <a:r>
              <a:rPr lang="es-MX" dirty="0" smtClean="0"/>
              <a:t>1:</a:t>
            </a:r>
          </a:p>
          <a:p>
            <a:pPr lvl="2"/>
            <a:r>
              <a:rPr lang="es-MX" sz="1400" dirty="0" err="1" smtClean="0"/>
              <a:t>wget</a:t>
            </a:r>
            <a:r>
              <a:rPr lang="es-MX" sz="1400" dirty="0" smtClean="0"/>
              <a:t> -c </a:t>
            </a:r>
            <a:r>
              <a:rPr lang="es-MX" sz="1400" dirty="0" smtClean="0">
                <a:hlinkClick r:id="rId2"/>
              </a:rPr>
              <a:t>https://raw.github.com/RobertCNelson/tools/master/pkgs/dtc.sh</a:t>
            </a:r>
            <a:endParaRPr lang="es-MX" sz="1400" dirty="0" smtClean="0"/>
          </a:p>
          <a:p>
            <a:pPr lvl="1"/>
            <a:r>
              <a:rPr lang="es-MX" dirty="0" smtClean="0"/>
              <a:t>2:</a:t>
            </a:r>
          </a:p>
          <a:p>
            <a:pPr lvl="2"/>
            <a:r>
              <a:rPr lang="es-MX" dirty="0" err="1" smtClean="0"/>
              <a:t>chmod</a:t>
            </a:r>
            <a:r>
              <a:rPr lang="es-MX" dirty="0" smtClean="0"/>
              <a:t> </a:t>
            </a:r>
            <a:r>
              <a:rPr lang="es-MX" dirty="0"/>
              <a:t>+x </a:t>
            </a:r>
            <a:r>
              <a:rPr lang="es-MX" dirty="0" smtClean="0"/>
              <a:t>dtc.sh</a:t>
            </a:r>
          </a:p>
          <a:p>
            <a:pPr lvl="1"/>
            <a:r>
              <a:rPr lang="es-MX" dirty="0" smtClean="0"/>
              <a:t>3:</a:t>
            </a:r>
          </a:p>
          <a:p>
            <a:pPr lvl="2"/>
            <a:r>
              <a:rPr lang="es-MX" dirty="0"/>
              <a:t>./</a:t>
            </a:r>
            <a:r>
              <a:rPr lang="es-MX" dirty="0" smtClean="0"/>
              <a:t>dtc.sh</a:t>
            </a:r>
          </a:p>
          <a:p>
            <a:r>
              <a:rPr lang="es-MX" dirty="0" smtClean="0"/>
              <a:t>Paso 4:</a:t>
            </a:r>
          </a:p>
          <a:p>
            <a:pPr lvl="1"/>
            <a:r>
              <a:rPr lang="es-MX" dirty="0"/>
              <a:t>sudo </a:t>
            </a:r>
            <a:r>
              <a:rPr lang="es-MX" dirty="0" err="1"/>
              <a:t>pip</a:t>
            </a:r>
            <a:r>
              <a:rPr lang="es-MX" dirty="0"/>
              <a:t> </a:t>
            </a:r>
            <a:r>
              <a:rPr lang="es-MX" dirty="0" err="1"/>
              <a:t>install</a:t>
            </a:r>
            <a:r>
              <a:rPr lang="es-MX" dirty="0"/>
              <a:t> </a:t>
            </a:r>
            <a:r>
              <a:rPr lang="es-MX" dirty="0" err="1"/>
              <a:t>Adafruit_BBIO</a:t>
            </a:r>
            <a:endParaRPr lang="es-MX" dirty="0"/>
          </a:p>
          <a:p>
            <a:pPr marL="0" indent="0">
              <a:buNone/>
            </a:pPr>
            <a:endParaRPr lang="es-MX" dirty="0"/>
          </a:p>
        </p:txBody>
      </p:sp>
    </p:spTree>
    <p:extLst>
      <p:ext uri="{BB962C8B-B14F-4D97-AF65-F5344CB8AC3E}">
        <p14:creationId xmlns:p14="http://schemas.microsoft.com/office/powerpoint/2010/main" val="3050206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Si marca error de Python</a:t>
            </a:r>
            <a:endParaRPr lang="es-MX" dirty="0"/>
          </a:p>
        </p:txBody>
      </p:sp>
      <p:sp>
        <p:nvSpPr>
          <p:cNvPr id="3" name="2 Marcador de contenido"/>
          <p:cNvSpPr>
            <a:spLocks noGrp="1"/>
          </p:cNvSpPr>
          <p:nvPr>
            <p:ph idx="1"/>
          </p:nvPr>
        </p:nvSpPr>
        <p:spPr/>
        <p:txBody>
          <a:bodyPr/>
          <a:lstStyle/>
          <a:p>
            <a:r>
              <a:rPr lang="es-MX" dirty="0" smtClean="0"/>
              <a:t>Si marca error de la versión de </a:t>
            </a:r>
            <a:r>
              <a:rPr lang="es-MX" dirty="0" err="1" smtClean="0"/>
              <a:t>python</a:t>
            </a:r>
            <a:r>
              <a:rPr lang="es-MX" dirty="0" smtClean="0"/>
              <a:t> tenemos que actualizarlo, para ello se ejecuta el comando:</a:t>
            </a:r>
          </a:p>
          <a:p>
            <a:pPr lvl="1"/>
            <a:r>
              <a:rPr lang="es-MX" dirty="0" smtClean="0"/>
              <a:t>$sudo </a:t>
            </a:r>
            <a:r>
              <a:rPr lang="es-MX" dirty="0" err="1" smtClean="0"/>
              <a:t>easy_install</a:t>
            </a:r>
            <a:r>
              <a:rPr lang="es-MX" dirty="0" smtClean="0"/>
              <a:t> –U </a:t>
            </a:r>
            <a:r>
              <a:rPr lang="es-MX" dirty="0" err="1" smtClean="0"/>
              <a:t>distribute</a:t>
            </a:r>
            <a:endParaRPr lang="es-MX" dirty="0" smtClean="0"/>
          </a:p>
          <a:p>
            <a:r>
              <a:rPr lang="es-MX" dirty="0" err="1" smtClean="0"/>
              <a:t>Despues</a:t>
            </a:r>
            <a:r>
              <a:rPr lang="es-MX" dirty="0" smtClean="0"/>
              <a:t> de lo cual volver a ejecutar </a:t>
            </a:r>
          </a:p>
          <a:p>
            <a:pPr lvl="1"/>
            <a:r>
              <a:rPr lang="es-MX" dirty="0" smtClean="0"/>
              <a:t>$sudo </a:t>
            </a:r>
            <a:r>
              <a:rPr lang="es-MX" dirty="0" err="1" smtClean="0"/>
              <a:t>pip</a:t>
            </a:r>
            <a:r>
              <a:rPr lang="es-MX" dirty="0" smtClean="0"/>
              <a:t> </a:t>
            </a:r>
            <a:r>
              <a:rPr lang="es-MX" dirty="0" err="1" smtClean="0"/>
              <a:t>install</a:t>
            </a:r>
            <a:r>
              <a:rPr lang="es-MX" dirty="0" smtClean="0"/>
              <a:t> </a:t>
            </a:r>
            <a:r>
              <a:rPr lang="es-MX" dirty="0" err="1" smtClean="0"/>
              <a:t>Adafruit_BBIO</a:t>
            </a:r>
            <a:endParaRPr lang="es-MX" dirty="0" smtClean="0"/>
          </a:p>
          <a:p>
            <a:pPr lvl="1"/>
            <a:endParaRPr lang="es-MX" dirty="0" smtClean="0"/>
          </a:p>
        </p:txBody>
      </p:sp>
    </p:spTree>
    <p:extLst>
      <p:ext uri="{BB962C8B-B14F-4D97-AF65-F5344CB8AC3E}">
        <p14:creationId xmlns:p14="http://schemas.microsoft.com/office/powerpoint/2010/main" val="1818680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Verificación de la instalación</a:t>
            </a:r>
            <a:endParaRPr lang="es-MX" dirty="0"/>
          </a:p>
        </p:txBody>
      </p:sp>
      <p:sp>
        <p:nvSpPr>
          <p:cNvPr id="3" name="2 Marcador de contenido"/>
          <p:cNvSpPr>
            <a:spLocks noGrp="1"/>
          </p:cNvSpPr>
          <p:nvPr>
            <p:ph idx="1"/>
          </p:nvPr>
        </p:nvSpPr>
        <p:spPr/>
        <p:txBody>
          <a:bodyPr/>
          <a:lstStyle/>
          <a:p>
            <a:r>
              <a:rPr lang="es-MX" dirty="0"/>
              <a:t>sudo </a:t>
            </a:r>
            <a:r>
              <a:rPr lang="es-MX" dirty="0" err="1"/>
              <a:t>python</a:t>
            </a:r>
            <a:r>
              <a:rPr lang="es-MX" dirty="0"/>
              <a:t> -c "</a:t>
            </a:r>
            <a:r>
              <a:rPr lang="es-MX" dirty="0" err="1"/>
              <a:t>import</a:t>
            </a:r>
            <a:r>
              <a:rPr lang="es-MX" dirty="0"/>
              <a:t> </a:t>
            </a:r>
            <a:r>
              <a:rPr lang="es-MX" dirty="0" err="1"/>
              <a:t>Adafruit_BBIO.GPIO</a:t>
            </a:r>
            <a:r>
              <a:rPr lang="es-MX" dirty="0"/>
              <a:t> as GPIO; </a:t>
            </a:r>
            <a:r>
              <a:rPr lang="es-MX" dirty="0" err="1"/>
              <a:t>print</a:t>
            </a:r>
            <a:r>
              <a:rPr lang="es-MX" dirty="0"/>
              <a:t> GPIO"</a:t>
            </a:r>
          </a:p>
          <a:p>
            <a:pPr lvl="1"/>
            <a:r>
              <a:rPr lang="es-MX" dirty="0" smtClean="0"/>
              <a:t>La salida del comando debe ser algo como:</a:t>
            </a:r>
          </a:p>
          <a:p>
            <a:pPr lvl="1"/>
            <a:r>
              <a:rPr lang="es-MX" sz="1800" dirty="0"/>
              <a:t>&lt;module '</a:t>
            </a:r>
            <a:r>
              <a:rPr lang="es-MX" sz="1800" dirty="0" err="1"/>
              <a:t>Adafruit_BBIO.GPIO</a:t>
            </a:r>
            <a:r>
              <a:rPr lang="es-MX" sz="1800" dirty="0"/>
              <a:t>' </a:t>
            </a:r>
            <a:r>
              <a:rPr lang="es-MX" sz="1800" dirty="0" err="1"/>
              <a:t>from</a:t>
            </a:r>
            <a:r>
              <a:rPr lang="es-MX" sz="1800" dirty="0"/>
              <a:t> '/</a:t>
            </a:r>
            <a:r>
              <a:rPr lang="es-MX" sz="1800" dirty="0" err="1"/>
              <a:t>usr</a:t>
            </a:r>
            <a:r>
              <a:rPr lang="es-MX" sz="1800" dirty="0"/>
              <a:t>/local/</a:t>
            </a:r>
            <a:r>
              <a:rPr lang="es-MX" sz="1800" dirty="0" err="1"/>
              <a:t>lib</a:t>
            </a:r>
            <a:r>
              <a:rPr lang="es-MX" sz="1800" dirty="0"/>
              <a:t>/python2.7/</a:t>
            </a:r>
            <a:r>
              <a:rPr lang="es-MX" sz="1800" dirty="0" err="1"/>
              <a:t>dist-packages</a:t>
            </a:r>
            <a:r>
              <a:rPr lang="es-MX" sz="1800" dirty="0"/>
              <a:t>/</a:t>
            </a:r>
            <a:r>
              <a:rPr lang="es-MX" sz="1800" dirty="0" err="1"/>
              <a:t>Adafruit_BBIO</a:t>
            </a:r>
            <a:r>
              <a:rPr lang="es-MX" sz="1800" dirty="0"/>
              <a:t>/GPIO.so'&gt;</a:t>
            </a:r>
          </a:p>
          <a:p>
            <a:r>
              <a:rPr lang="es-MX" dirty="0" smtClean="0"/>
              <a:t>SI es así todo esta bien instalado, sino hay que repetir los pasos.</a:t>
            </a:r>
            <a:endParaRPr lang="es-MX" dirty="0"/>
          </a:p>
        </p:txBody>
      </p:sp>
    </p:spTree>
    <p:extLst>
      <p:ext uri="{BB962C8B-B14F-4D97-AF65-F5344CB8AC3E}">
        <p14:creationId xmlns:p14="http://schemas.microsoft.com/office/powerpoint/2010/main" val="3017864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Control de los </a:t>
            </a:r>
            <a:r>
              <a:rPr lang="es-MX" dirty="0" err="1" smtClean="0"/>
              <a:t>gpio</a:t>
            </a:r>
            <a:endParaRPr lang="es-MX" dirty="0"/>
          </a:p>
        </p:txBody>
      </p:sp>
      <p:sp>
        <p:nvSpPr>
          <p:cNvPr id="3" name="2 Marcador de texto"/>
          <p:cNvSpPr>
            <a:spLocks noGrp="1"/>
          </p:cNvSpPr>
          <p:nvPr>
            <p:ph type="body" idx="1"/>
          </p:nvPr>
        </p:nvSpPr>
        <p:spPr/>
        <p:txBody>
          <a:bodyPr/>
          <a:lstStyle/>
          <a:p>
            <a:r>
              <a:rPr lang="es-MX" dirty="0" smtClean="0"/>
              <a:t>Programación de los GPIO en Python</a:t>
            </a:r>
            <a:endParaRPr lang="es-MX" dirty="0"/>
          </a:p>
        </p:txBody>
      </p:sp>
    </p:spTree>
    <p:extLst>
      <p:ext uri="{BB962C8B-B14F-4D97-AF65-F5344CB8AC3E}">
        <p14:creationId xmlns:p14="http://schemas.microsoft.com/office/powerpoint/2010/main" val="1564044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Cargar </a:t>
            </a:r>
            <a:r>
              <a:rPr lang="es-MX" dirty="0" err="1" smtClean="0"/>
              <a:t>librerias</a:t>
            </a:r>
            <a:endParaRPr lang="es-MX" dirty="0"/>
          </a:p>
        </p:txBody>
      </p:sp>
      <p:sp>
        <p:nvSpPr>
          <p:cNvPr id="3" name="2 Marcador de contenido"/>
          <p:cNvSpPr>
            <a:spLocks noGrp="1"/>
          </p:cNvSpPr>
          <p:nvPr>
            <p:ph idx="1"/>
          </p:nvPr>
        </p:nvSpPr>
        <p:spPr/>
        <p:txBody>
          <a:bodyPr/>
          <a:lstStyle/>
          <a:p>
            <a:r>
              <a:rPr lang="es-MX" dirty="0" smtClean="0"/>
              <a:t>Para cargar las librerías en Python se utiliza el comando:</a:t>
            </a:r>
          </a:p>
          <a:p>
            <a:pPr lvl="1"/>
            <a:r>
              <a:rPr lang="es-MX" dirty="0" err="1"/>
              <a:t>import</a:t>
            </a:r>
            <a:r>
              <a:rPr lang="es-MX" dirty="0"/>
              <a:t> </a:t>
            </a:r>
            <a:r>
              <a:rPr lang="es-MX" dirty="0" err="1"/>
              <a:t>Adafruit_BBIO.GPIO</a:t>
            </a:r>
            <a:r>
              <a:rPr lang="es-MX" dirty="0"/>
              <a:t> as GPIO</a:t>
            </a:r>
          </a:p>
          <a:p>
            <a:r>
              <a:rPr lang="es-MX" dirty="0" smtClean="0"/>
              <a:t>Con ello se pueden utilizar las </a:t>
            </a:r>
            <a:r>
              <a:rPr lang="es-MX" dirty="0" err="1" smtClean="0"/>
              <a:t>librerias</a:t>
            </a:r>
            <a:r>
              <a:rPr lang="es-MX" dirty="0" smtClean="0"/>
              <a:t> de </a:t>
            </a:r>
            <a:r>
              <a:rPr lang="es-MX" dirty="0" err="1" smtClean="0"/>
              <a:t>Adafruit</a:t>
            </a:r>
            <a:r>
              <a:rPr lang="es-MX" dirty="0" smtClean="0"/>
              <a:t> para </a:t>
            </a:r>
            <a:r>
              <a:rPr lang="es-MX" dirty="0" err="1" smtClean="0"/>
              <a:t>python</a:t>
            </a:r>
            <a:r>
              <a:rPr lang="es-MX" dirty="0" smtClean="0"/>
              <a:t>:</a:t>
            </a:r>
          </a:p>
          <a:p>
            <a:pPr lvl="1"/>
            <a:r>
              <a:rPr lang="es-MX" dirty="0" smtClean="0"/>
              <a:t>http://learn.adafruit.com/setting-up-io-python-library-on-beaglebone-black/gpio</a:t>
            </a:r>
          </a:p>
        </p:txBody>
      </p:sp>
    </p:spTree>
    <p:extLst>
      <p:ext uri="{BB962C8B-B14F-4D97-AF65-F5344CB8AC3E}">
        <p14:creationId xmlns:p14="http://schemas.microsoft.com/office/powerpoint/2010/main" val="16508572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SETUP</a:t>
            </a:r>
            <a:endParaRPr lang="es-MX" dirty="0"/>
          </a:p>
        </p:txBody>
      </p:sp>
      <p:sp>
        <p:nvSpPr>
          <p:cNvPr id="3" name="2 Marcador de contenido"/>
          <p:cNvSpPr>
            <a:spLocks noGrp="1"/>
          </p:cNvSpPr>
          <p:nvPr>
            <p:ph idx="1"/>
          </p:nvPr>
        </p:nvSpPr>
        <p:spPr/>
        <p:txBody>
          <a:bodyPr/>
          <a:lstStyle/>
          <a:p>
            <a:r>
              <a:rPr lang="es-MX" dirty="0" smtClean="0"/>
              <a:t>Para ajustar un GPIO es necesario configurarlos como un pin digital ya sea de entrada o de salida</a:t>
            </a:r>
          </a:p>
          <a:p>
            <a:pPr lvl="1"/>
            <a:r>
              <a:rPr lang="es-MX" dirty="0" smtClean="0"/>
              <a:t>Salida:</a:t>
            </a:r>
          </a:p>
          <a:p>
            <a:pPr lvl="2"/>
            <a:r>
              <a:rPr lang="es-MX" dirty="0" err="1"/>
              <a:t>GPIO.setup</a:t>
            </a:r>
            <a:r>
              <a:rPr lang="es-MX" dirty="0"/>
              <a:t>("P8_10", GPIO.OUT)</a:t>
            </a:r>
          </a:p>
          <a:p>
            <a:pPr lvl="1"/>
            <a:r>
              <a:rPr lang="es-MX" dirty="0" smtClean="0"/>
              <a:t>Entrada:</a:t>
            </a:r>
          </a:p>
          <a:p>
            <a:pPr lvl="2"/>
            <a:r>
              <a:rPr lang="es-MX" dirty="0" err="1" smtClean="0"/>
              <a:t>GPIO.setup</a:t>
            </a:r>
            <a:r>
              <a:rPr lang="es-MX" dirty="0"/>
              <a:t>("P8_14", GPIO.IN)</a:t>
            </a:r>
          </a:p>
          <a:p>
            <a:pPr lvl="1"/>
            <a:endParaRPr lang="es-MX" dirty="0"/>
          </a:p>
        </p:txBody>
      </p:sp>
    </p:spTree>
    <p:extLst>
      <p:ext uri="{BB962C8B-B14F-4D97-AF65-F5344CB8AC3E}">
        <p14:creationId xmlns:p14="http://schemas.microsoft.com/office/powerpoint/2010/main" val="4163396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PWM</a:t>
            </a:r>
            <a:endParaRPr lang="es-MX" dirty="0"/>
          </a:p>
        </p:txBody>
      </p:sp>
      <p:sp>
        <p:nvSpPr>
          <p:cNvPr id="3" name="2 Marcador de contenido"/>
          <p:cNvSpPr>
            <a:spLocks noGrp="1"/>
          </p:cNvSpPr>
          <p:nvPr>
            <p:ph idx="1"/>
          </p:nvPr>
        </p:nvSpPr>
        <p:spPr/>
        <p:txBody>
          <a:bodyPr/>
          <a:lstStyle/>
          <a:p>
            <a:r>
              <a:rPr lang="es-MX" dirty="0" err="1"/>
              <a:t>import</a:t>
            </a:r>
            <a:r>
              <a:rPr lang="es-MX" dirty="0"/>
              <a:t> </a:t>
            </a:r>
            <a:r>
              <a:rPr lang="es-MX" dirty="0" err="1"/>
              <a:t>Adafruit_BBIO.PWM</a:t>
            </a:r>
            <a:r>
              <a:rPr lang="es-MX" dirty="0"/>
              <a:t> as </a:t>
            </a:r>
            <a:r>
              <a:rPr lang="es-MX" dirty="0" smtClean="0"/>
              <a:t>PWM</a:t>
            </a:r>
          </a:p>
          <a:p>
            <a:r>
              <a:rPr lang="es-MX" dirty="0" err="1"/>
              <a:t>PWM.start</a:t>
            </a:r>
            <a:r>
              <a:rPr lang="es-MX" dirty="0"/>
              <a:t>("P8_13", 95.0, 60</a:t>
            </a:r>
            <a:r>
              <a:rPr lang="es-MX" dirty="0" smtClean="0"/>
              <a:t>)</a:t>
            </a:r>
          </a:p>
          <a:p>
            <a:r>
              <a:rPr lang="es-MX" dirty="0" err="1"/>
              <a:t>PWM.set_duty_cycle</a:t>
            </a:r>
            <a:r>
              <a:rPr lang="es-MX" dirty="0"/>
              <a:t>("P8_13", 97.0</a:t>
            </a:r>
            <a:r>
              <a:rPr lang="es-MX" dirty="0" smtClean="0"/>
              <a:t>)</a:t>
            </a:r>
          </a:p>
          <a:p>
            <a:r>
              <a:rPr lang="es-MX" dirty="0" err="1"/>
              <a:t>PWM.stop</a:t>
            </a:r>
            <a:r>
              <a:rPr lang="es-MX" dirty="0"/>
              <a:t>("P8_13</a:t>
            </a:r>
            <a:r>
              <a:rPr lang="es-MX" dirty="0" smtClean="0"/>
              <a:t>")</a:t>
            </a:r>
          </a:p>
          <a:p>
            <a:r>
              <a:rPr lang="es-MX" dirty="0" err="1"/>
              <a:t>PWM.cleanup</a:t>
            </a:r>
            <a:r>
              <a:rPr lang="es-MX" dirty="0"/>
              <a:t>()</a:t>
            </a:r>
          </a:p>
        </p:txBody>
      </p:sp>
    </p:spTree>
    <p:extLst>
      <p:ext uri="{BB962C8B-B14F-4D97-AF65-F5344CB8AC3E}">
        <p14:creationId xmlns:p14="http://schemas.microsoft.com/office/powerpoint/2010/main" val="1527957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Línea de comandos GPIO Salida</a:t>
            </a:r>
            <a:endParaRPr lang="es-MX" dirty="0"/>
          </a:p>
        </p:txBody>
      </p:sp>
      <p:sp>
        <p:nvSpPr>
          <p:cNvPr id="3" name="2 Marcador de contenido"/>
          <p:cNvSpPr>
            <a:spLocks noGrp="1"/>
          </p:cNvSpPr>
          <p:nvPr>
            <p:ph idx="1"/>
          </p:nvPr>
        </p:nvSpPr>
        <p:spPr/>
        <p:txBody>
          <a:bodyPr>
            <a:normAutofit fontScale="92500" lnSpcReduction="20000"/>
          </a:bodyPr>
          <a:lstStyle/>
          <a:p>
            <a:r>
              <a:rPr lang="es-MX" dirty="0" smtClean="0"/>
              <a:t>Desde la terminal cambiarse de subdirectorio:</a:t>
            </a:r>
          </a:p>
          <a:p>
            <a:pPr lvl="1"/>
            <a:r>
              <a:rPr lang="es-MX" dirty="0" smtClean="0"/>
              <a:t>$</a:t>
            </a:r>
            <a:r>
              <a:rPr lang="es-MX" b="1" dirty="0"/>
              <a:t>cd /</a:t>
            </a:r>
            <a:r>
              <a:rPr lang="es-MX" b="1" dirty="0" err="1" smtClean="0"/>
              <a:t>sys</a:t>
            </a:r>
            <a:r>
              <a:rPr lang="es-MX" b="1" dirty="0" smtClean="0"/>
              <a:t>/</a:t>
            </a:r>
            <a:r>
              <a:rPr lang="es-MX" b="1" dirty="0" err="1" smtClean="0"/>
              <a:t>class</a:t>
            </a:r>
            <a:r>
              <a:rPr lang="es-MX" b="1" dirty="0" smtClean="0"/>
              <a:t>/</a:t>
            </a:r>
            <a:r>
              <a:rPr lang="es-MX" b="1" dirty="0" err="1" smtClean="0"/>
              <a:t>gpio</a:t>
            </a:r>
            <a:endParaRPr lang="es-MX" b="1" dirty="0" smtClean="0"/>
          </a:p>
          <a:p>
            <a:r>
              <a:rPr lang="es-MX" dirty="0" smtClean="0"/>
              <a:t>Ejecutar:</a:t>
            </a:r>
          </a:p>
          <a:p>
            <a:pPr lvl="1"/>
            <a:r>
              <a:rPr lang="es-MX" dirty="0"/>
              <a:t>$</a:t>
            </a:r>
            <a:r>
              <a:rPr lang="es-MX" dirty="0" err="1" smtClean="0"/>
              <a:t>ls</a:t>
            </a:r>
            <a:endParaRPr lang="es-MX" dirty="0" smtClean="0"/>
          </a:p>
          <a:p>
            <a:pPr lvl="1"/>
            <a:r>
              <a:rPr lang="es-MX" dirty="0" smtClean="0"/>
              <a:t>Los directorios y archivos que verá son los GPIO sino esta el que deseamos controlar entonces ejecutar:</a:t>
            </a:r>
          </a:p>
          <a:p>
            <a:pPr lvl="1"/>
            <a:r>
              <a:rPr lang="es-MX" dirty="0" smtClean="0"/>
              <a:t>#</a:t>
            </a:r>
            <a:r>
              <a:rPr lang="es-MX" b="1" dirty="0"/>
              <a:t>echo 44 &gt; </a:t>
            </a:r>
            <a:r>
              <a:rPr lang="es-MX" b="1" dirty="0" err="1" smtClean="0"/>
              <a:t>export</a:t>
            </a:r>
            <a:endParaRPr lang="es-MX" dirty="0" smtClean="0"/>
          </a:p>
          <a:p>
            <a:pPr lvl="1"/>
            <a:r>
              <a:rPr lang="es-MX" dirty="0" smtClean="0"/>
              <a:t>(Nótese que este comando es como súper  usuario)</a:t>
            </a:r>
          </a:p>
          <a:p>
            <a:pPr lvl="1"/>
            <a:r>
              <a:rPr lang="es-MX" dirty="0" smtClean="0"/>
              <a:t>O bien:</a:t>
            </a:r>
          </a:p>
          <a:p>
            <a:pPr lvl="1"/>
            <a:r>
              <a:rPr lang="es-MX" dirty="0" smtClean="0"/>
              <a:t>$</a:t>
            </a:r>
            <a:r>
              <a:rPr lang="es-MX" b="1" dirty="0" smtClean="0"/>
              <a:t>sudo echo 44 &gt; </a:t>
            </a:r>
            <a:r>
              <a:rPr lang="es-MX" b="1" dirty="0" err="1" smtClean="0"/>
              <a:t>export</a:t>
            </a:r>
            <a:endParaRPr lang="es-MX" b="1" dirty="0" smtClean="0"/>
          </a:p>
          <a:p>
            <a:pPr lvl="1"/>
            <a:r>
              <a:rPr lang="es-MX" dirty="0" smtClean="0"/>
              <a:t>(en este caso es como usuario normal)</a:t>
            </a:r>
          </a:p>
        </p:txBody>
      </p:sp>
    </p:spTree>
    <p:extLst>
      <p:ext uri="{BB962C8B-B14F-4D97-AF65-F5344CB8AC3E}">
        <p14:creationId xmlns:p14="http://schemas.microsoft.com/office/powerpoint/2010/main" val="257046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92500" lnSpcReduction="20000"/>
          </a:bodyPr>
          <a:lstStyle/>
          <a:p>
            <a:r>
              <a:rPr lang="es-MX" dirty="0" smtClean="0"/>
              <a:t>Cambiarse de subdirectorio (el comando anterior creo un </a:t>
            </a:r>
            <a:r>
              <a:rPr lang="es-MX" dirty="0" err="1" smtClean="0"/>
              <a:t>sudirectorio</a:t>
            </a:r>
            <a:r>
              <a:rPr lang="es-MX" dirty="0" smtClean="0"/>
              <a:t> por eso necesita privilegios de administrador o </a:t>
            </a:r>
            <a:r>
              <a:rPr lang="es-MX" dirty="0" err="1" smtClean="0"/>
              <a:t>superusuario</a:t>
            </a:r>
            <a:r>
              <a:rPr lang="es-MX" dirty="0" smtClean="0"/>
              <a:t>)</a:t>
            </a:r>
          </a:p>
          <a:p>
            <a:pPr lvl="1"/>
            <a:r>
              <a:rPr lang="es-MX" b="1" dirty="0" smtClean="0"/>
              <a:t>#cd gpio44</a:t>
            </a:r>
          </a:p>
          <a:p>
            <a:r>
              <a:rPr lang="es-MX" dirty="0" smtClean="0"/>
              <a:t>Configurar el PIN como de salida</a:t>
            </a:r>
          </a:p>
          <a:p>
            <a:pPr lvl="1"/>
            <a:r>
              <a:rPr lang="es-MX" b="1" dirty="0" smtClean="0"/>
              <a:t>#echo </a:t>
            </a:r>
            <a:r>
              <a:rPr lang="es-MX" b="1" dirty="0" err="1"/>
              <a:t>out</a:t>
            </a:r>
            <a:r>
              <a:rPr lang="es-MX" b="1" dirty="0"/>
              <a:t> &gt; </a:t>
            </a:r>
            <a:r>
              <a:rPr lang="es-MX" b="1" dirty="0" err="1" smtClean="0"/>
              <a:t>direction</a:t>
            </a:r>
            <a:endParaRPr lang="es-MX" dirty="0"/>
          </a:p>
          <a:p>
            <a:r>
              <a:rPr lang="es-MX" dirty="0" smtClean="0"/>
              <a:t>Asignar un valor de 1 al PIN</a:t>
            </a:r>
          </a:p>
          <a:p>
            <a:pPr lvl="1"/>
            <a:r>
              <a:rPr lang="es-MX" b="1" dirty="0"/>
              <a:t>echo 1 &gt; </a:t>
            </a:r>
            <a:r>
              <a:rPr lang="es-MX" b="1" dirty="0" err="1" smtClean="0"/>
              <a:t>value</a:t>
            </a:r>
            <a:endParaRPr lang="es-MX" dirty="0" smtClean="0"/>
          </a:p>
          <a:p>
            <a:r>
              <a:rPr lang="es-MX" dirty="0" smtClean="0"/>
              <a:t>Asignar un valor de 0 al PIN</a:t>
            </a:r>
          </a:p>
          <a:p>
            <a:pPr lvl="1"/>
            <a:r>
              <a:rPr lang="es-MX" b="1" dirty="0"/>
              <a:t>echo 0 &gt; </a:t>
            </a:r>
            <a:r>
              <a:rPr lang="es-MX" b="1" dirty="0" err="1"/>
              <a:t>value</a:t>
            </a:r>
            <a:endParaRPr lang="es-MX" dirty="0" smtClean="0"/>
          </a:p>
        </p:txBody>
      </p:sp>
    </p:spTree>
    <p:extLst>
      <p:ext uri="{BB962C8B-B14F-4D97-AF65-F5344CB8AC3E}">
        <p14:creationId xmlns:p14="http://schemas.microsoft.com/office/powerpoint/2010/main" val="3533930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PINOUT </a:t>
            </a:r>
            <a:r>
              <a:rPr lang="es-MX" dirty="0" err="1" smtClean="0"/>
              <a:t>BeagleBone</a:t>
            </a:r>
            <a:r>
              <a:rPr lang="es-MX" dirty="0" smtClean="0"/>
              <a:t> Black</a:t>
            </a:r>
            <a:endParaRPr lang="es-MX"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1268760"/>
            <a:ext cx="2787330" cy="5129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7815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Línea de comandos GPIO Entrada</a:t>
            </a:r>
            <a:endParaRPr lang="es-MX" dirty="0"/>
          </a:p>
        </p:txBody>
      </p:sp>
      <p:sp>
        <p:nvSpPr>
          <p:cNvPr id="3" name="2 Marcador de contenido"/>
          <p:cNvSpPr>
            <a:spLocks noGrp="1"/>
          </p:cNvSpPr>
          <p:nvPr>
            <p:ph idx="1"/>
          </p:nvPr>
        </p:nvSpPr>
        <p:spPr/>
        <p:txBody>
          <a:bodyPr>
            <a:normAutofit fontScale="92500" lnSpcReduction="20000"/>
          </a:bodyPr>
          <a:lstStyle/>
          <a:p>
            <a:r>
              <a:rPr lang="es-MX" dirty="0" smtClean="0"/>
              <a:t>Desde la terminal cambiarse de subdirectorio:</a:t>
            </a:r>
          </a:p>
          <a:p>
            <a:pPr lvl="1"/>
            <a:r>
              <a:rPr lang="es-MX" dirty="0" smtClean="0"/>
              <a:t>$</a:t>
            </a:r>
            <a:r>
              <a:rPr lang="es-MX" b="1" dirty="0"/>
              <a:t>cd /</a:t>
            </a:r>
            <a:r>
              <a:rPr lang="es-MX" b="1" dirty="0" err="1" smtClean="0"/>
              <a:t>sys</a:t>
            </a:r>
            <a:r>
              <a:rPr lang="es-MX" b="1" dirty="0" smtClean="0"/>
              <a:t>/</a:t>
            </a:r>
            <a:r>
              <a:rPr lang="es-MX" b="1" dirty="0" err="1" smtClean="0"/>
              <a:t>class</a:t>
            </a:r>
            <a:r>
              <a:rPr lang="es-MX" b="1" dirty="0" smtClean="0"/>
              <a:t>/</a:t>
            </a:r>
            <a:r>
              <a:rPr lang="es-MX" b="1" dirty="0" err="1" smtClean="0"/>
              <a:t>gpio</a:t>
            </a:r>
            <a:endParaRPr lang="es-MX" b="1" dirty="0" smtClean="0"/>
          </a:p>
          <a:p>
            <a:r>
              <a:rPr lang="es-MX" dirty="0" smtClean="0"/>
              <a:t>Ejecutar:</a:t>
            </a:r>
          </a:p>
          <a:p>
            <a:pPr lvl="1"/>
            <a:r>
              <a:rPr lang="es-MX" dirty="0"/>
              <a:t>$</a:t>
            </a:r>
            <a:r>
              <a:rPr lang="es-MX" dirty="0" err="1" smtClean="0"/>
              <a:t>ls</a:t>
            </a:r>
            <a:endParaRPr lang="es-MX" dirty="0" smtClean="0"/>
          </a:p>
          <a:p>
            <a:pPr lvl="1"/>
            <a:r>
              <a:rPr lang="es-MX" dirty="0" smtClean="0"/>
              <a:t>Los directorios y archivos que verá son los GPIO sino esta el que deseamos controlar entonces ejecutar:</a:t>
            </a:r>
          </a:p>
          <a:p>
            <a:pPr lvl="1"/>
            <a:r>
              <a:rPr lang="es-MX" dirty="0" smtClean="0"/>
              <a:t>#</a:t>
            </a:r>
            <a:r>
              <a:rPr lang="es-MX" b="1" dirty="0"/>
              <a:t>echo </a:t>
            </a:r>
            <a:r>
              <a:rPr lang="es-MX" b="1" dirty="0" smtClean="0"/>
              <a:t>26 </a:t>
            </a:r>
            <a:r>
              <a:rPr lang="es-MX" b="1" dirty="0"/>
              <a:t>&gt; </a:t>
            </a:r>
            <a:r>
              <a:rPr lang="es-MX" b="1" dirty="0" err="1" smtClean="0"/>
              <a:t>export</a:t>
            </a:r>
            <a:endParaRPr lang="es-MX" dirty="0" smtClean="0"/>
          </a:p>
          <a:p>
            <a:pPr lvl="1"/>
            <a:r>
              <a:rPr lang="es-MX" dirty="0" smtClean="0"/>
              <a:t>(Nótese que este comando es como súper  usuario)</a:t>
            </a:r>
          </a:p>
          <a:p>
            <a:pPr lvl="1"/>
            <a:r>
              <a:rPr lang="es-MX" dirty="0" smtClean="0"/>
              <a:t>O bien:</a:t>
            </a:r>
          </a:p>
          <a:p>
            <a:pPr lvl="1"/>
            <a:r>
              <a:rPr lang="es-MX" dirty="0" smtClean="0"/>
              <a:t>$</a:t>
            </a:r>
            <a:r>
              <a:rPr lang="es-MX" b="1" dirty="0" smtClean="0"/>
              <a:t>sudo echo 26 &gt; </a:t>
            </a:r>
            <a:r>
              <a:rPr lang="es-MX" b="1" dirty="0" err="1" smtClean="0"/>
              <a:t>export</a:t>
            </a:r>
            <a:endParaRPr lang="es-MX" b="1" dirty="0" smtClean="0"/>
          </a:p>
          <a:p>
            <a:pPr lvl="1"/>
            <a:r>
              <a:rPr lang="es-MX" dirty="0" smtClean="0"/>
              <a:t>(en este caso es como usuario normal)</a:t>
            </a:r>
          </a:p>
        </p:txBody>
      </p:sp>
    </p:spTree>
    <p:extLst>
      <p:ext uri="{BB962C8B-B14F-4D97-AF65-F5344CB8AC3E}">
        <p14:creationId xmlns:p14="http://schemas.microsoft.com/office/powerpoint/2010/main" val="50201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a:bodyPr>
          <a:lstStyle/>
          <a:p>
            <a:r>
              <a:rPr lang="es-MX" dirty="0" smtClean="0"/>
              <a:t>Cambiarse de subdirectorio (el comando anterior creo un </a:t>
            </a:r>
            <a:r>
              <a:rPr lang="es-MX" dirty="0" err="1" smtClean="0"/>
              <a:t>sudirectorio</a:t>
            </a:r>
            <a:r>
              <a:rPr lang="es-MX" dirty="0" smtClean="0"/>
              <a:t> por eso necesita privilegios de administrador o </a:t>
            </a:r>
            <a:r>
              <a:rPr lang="es-MX" dirty="0" err="1" smtClean="0"/>
              <a:t>superusuario</a:t>
            </a:r>
            <a:r>
              <a:rPr lang="es-MX" dirty="0" smtClean="0"/>
              <a:t>)</a:t>
            </a:r>
          </a:p>
          <a:p>
            <a:pPr lvl="1"/>
            <a:r>
              <a:rPr lang="es-MX" b="1" dirty="0" smtClean="0"/>
              <a:t>#cd gpio26</a:t>
            </a:r>
          </a:p>
          <a:p>
            <a:r>
              <a:rPr lang="es-MX" dirty="0" smtClean="0"/>
              <a:t>Configurar el PIN como de entrada</a:t>
            </a:r>
          </a:p>
          <a:p>
            <a:pPr lvl="1"/>
            <a:r>
              <a:rPr lang="es-MX" b="1" dirty="0" smtClean="0"/>
              <a:t>#echo in </a:t>
            </a:r>
            <a:r>
              <a:rPr lang="es-MX" b="1" dirty="0"/>
              <a:t>&gt; </a:t>
            </a:r>
            <a:r>
              <a:rPr lang="es-MX" b="1" dirty="0" err="1" smtClean="0"/>
              <a:t>direction</a:t>
            </a:r>
            <a:endParaRPr lang="es-MX" b="1" dirty="0" smtClean="0"/>
          </a:p>
          <a:p>
            <a:r>
              <a:rPr lang="es-MX" dirty="0" smtClean="0"/>
              <a:t>Verificar el valor que hay en el PIN de entrada</a:t>
            </a:r>
          </a:p>
          <a:p>
            <a:pPr lvl="1"/>
            <a:r>
              <a:rPr lang="es-MX" dirty="0" smtClean="0"/>
              <a:t>#</a:t>
            </a:r>
            <a:r>
              <a:rPr lang="es-MX" dirty="0" err="1" smtClean="0"/>
              <a:t>cat</a:t>
            </a:r>
            <a:r>
              <a:rPr lang="es-MX" dirty="0" smtClean="0"/>
              <a:t> </a:t>
            </a:r>
            <a:r>
              <a:rPr lang="es-MX" dirty="0" err="1" smtClean="0"/>
              <a:t>value</a:t>
            </a:r>
            <a:endParaRPr lang="es-MX" dirty="0" smtClean="0"/>
          </a:p>
          <a:p>
            <a:pPr lvl="1"/>
            <a:endParaRPr lang="es-MX" dirty="0"/>
          </a:p>
        </p:txBody>
      </p:sp>
    </p:spTree>
    <p:extLst>
      <p:ext uri="{BB962C8B-B14F-4D97-AF65-F5344CB8AC3E}">
        <p14:creationId xmlns:p14="http://schemas.microsoft.com/office/powerpoint/2010/main" val="2548609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Liberando los puertos</a:t>
            </a:r>
            <a:endParaRPr lang="es-MX" dirty="0"/>
          </a:p>
        </p:txBody>
      </p:sp>
      <p:sp>
        <p:nvSpPr>
          <p:cNvPr id="3" name="2 Marcador de contenido"/>
          <p:cNvSpPr>
            <a:spLocks noGrp="1"/>
          </p:cNvSpPr>
          <p:nvPr>
            <p:ph idx="1"/>
          </p:nvPr>
        </p:nvSpPr>
        <p:spPr/>
        <p:txBody>
          <a:bodyPr/>
          <a:lstStyle/>
          <a:p>
            <a:r>
              <a:rPr lang="es-MX" dirty="0" smtClean="0"/>
              <a:t>Para liberar los puertos en Linux, ejecutar el siguiente comando:</a:t>
            </a:r>
          </a:p>
          <a:p>
            <a:pPr lvl="1"/>
            <a:r>
              <a:rPr lang="es-MX" dirty="0" smtClean="0"/>
              <a:t>#echo 44 &gt; /</a:t>
            </a:r>
            <a:r>
              <a:rPr lang="es-MX" dirty="0" err="1" smtClean="0"/>
              <a:t>sys</a:t>
            </a:r>
            <a:r>
              <a:rPr lang="es-MX" dirty="0" smtClean="0"/>
              <a:t>/</a:t>
            </a:r>
            <a:r>
              <a:rPr lang="es-MX" dirty="0" err="1" smtClean="0"/>
              <a:t>class</a:t>
            </a:r>
            <a:r>
              <a:rPr lang="es-MX" dirty="0" smtClean="0"/>
              <a:t>/</a:t>
            </a:r>
            <a:r>
              <a:rPr lang="es-MX" dirty="0" err="1" smtClean="0"/>
              <a:t>gpio</a:t>
            </a:r>
            <a:r>
              <a:rPr lang="es-MX" dirty="0" smtClean="0"/>
              <a:t>/</a:t>
            </a:r>
            <a:r>
              <a:rPr lang="es-MX" dirty="0" err="1" smtClean="0"/>
              <a:t>unexport</a:t>
            </a:r>
            <a:endParaRPr lang="es-MX" dirty="0" smtClean="0"/>
          </a:p>
          <a:p>
            <a:pPr lvl="1"/>
            <a:r>
              <a:rPr lang="es-MX" dirty="0" smtClean="0"/>
              <a:t>#echo 26 &gt; /</a:t>
            </a:r>
            <a:r>
              <a:rPr lang="es-MX" dirty="0" err="1" smtClean="0"/>
              <a:t>sys</a:t>
            </a:r>
            <a:r>
              <a:rPr lang="es-MX" dirty="0" smtClean="0"/>
              <a:t>/</a:t>
            </a:r>
            <a:r>
              <a:rPr lang="es-MX" dirty="0" err="1" smtClean="0"/>
              <a:t>class</a:t>
            </a:r>
            <a:r>
              <a:rPr lang="es-MX" dirty="0" smtClean="0"/>
              <a:t>/</a:t>
            </a:r>
            <a:r>
              <a:rPr lang="es-MX" dirty="0" err="1" smtClean="0"/>
              <a:t>gpio</a:t>
            </a:r>
            <a:r>
              <a:rPr lang="es-MX" dirty="0" smtClean="0"/>
              <a:t>/</a:t>
            </a:r>
            <a:r>
              <a:rPr lang="es-MX" dirty="0" err="1" smtClean="0"/>
              <a:t>unexport</a:t>
            </a:r>
            <a:endParaRPr lang="es-MX" dirty="0" smtClean="0"/>
          </a:p>
          <a:p>
            <a:pPr lvl="1"/>
            <a:endParaRPr lang="es-MX" dirty="0"/>
          </a:p>
        </p:txBody>
      </p:sp>
    </p:spTree>
    <p:extLst>
      <p:ext uri="{BB962C8B-B14F-4D97-AF65-F5344CB8AC3E}">
        <p14:creationId xmlns:p14="http://schemas.microsoft.com/office/powerpoint/2010/main" val="991766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TotalTime>
  <Words>1319</Words>
  <Application>Microsoft Office PowerPoint</Application>
  <PresentationFormat>Presentación en pantalla (4:3)</PresentationFormat>
  <Paragraphs>176</Paragraphs>
  <Slides>36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36</vt:i4>
      </vt:variant>
    </vt:vector>
  </HeadingPairs>
  <TitlesOfParts>
    <vt:vector size="39" baseType="lpstr">
      <vt:lpstr>Arial</vt:lpstr>
      <vt:lpstr>Calibri</vt:lpstr>
      <vt:lpstr>Tema de Office</vt:lpstr>
      <vt:lpstr>BeagleBone Black con Python</vt:lpstr>
      <vt:lpstr>El Sistema operativo debian </vt:lpstr>
      <vt:lpstr>Conexión Beaglebone Black</vt:lpstr>
      <vt:lpstr>Línea de comandos GPIO Salida</vt:lpstr>
      <vt:lpstr>Presentación de PowerPoint</vt:lpstr>
      <vt:lpstr>PINOUT BeagleBone Black</vt:lpstr>
      <vt:lpstr>Línea de comandos GPIO Entrada</vt:lpstr>
      <vt:lpstr>Presentación de PowerPoint</vt:lpstr>
      <vt:lpstr>Liberando los puertos</vt:lpstr>
      <vt:lpstr>Ejemplo de script de linux para encender LED</vt:lpstr>
      <vt:lpstr>Ejemplo de script de linux para apagar LED</vt:lpstr>
      <vt:lpstr>Para convertir un script en ejecutable en linux</vt:lpstr>
      <vt:lpstr>Configurando el pwm de la beaglebone black</vt:lpstr>
      <vt:lpstr>Activación del PWM</vt:lpstr>
      <vt:lpstr>Activación del PWM</vt:lpstr>
      <vt:lpstr>Configuración del PWM</vt:lpstr>
      <vt:lpstr>Estos comandos configuran su PWM</vt:lpstr>
      <vt:lpstr>Presentación de PowerPoint</vt:lpstr>
      <vt:lpstr>El comando cron</vt:lpstr>
      <vt:lpstr>Descripción</vt:lpstr>
      <vt:lpstr>Tablas de Tiempo</vt:lpstr>
      <vt:lpstr>Ejercicio 1: Tabla de tiempos CRON</vt:lpstr>
      <vt:lpstr>Respuesta</vt:lpstr>
      <vt:lpstr>Ejercicio 2:  Tabla de tiempos de CRON</vt:lpstr>
      <vt:lpstr>Respuesta:</vt:lpstr>
      <vt:lpstr>Editar la tabla de tiempos de CRON</vt:lpstr>
      <vt:lpstr>Ejemplo 1: Encender un LED cada minuto en linux</vt:lpstr>
      <vt:lpstr>Manejando la beaglebone black desde python</vt:lpstr>
      <vt:lpstr>Instalando Librerías Python</vt:lpstr>
      <vt:lpstr>Presentación de PowerPoint</vt:lpstr>
      <vt:lpstr>Si marca error de Python</vt:lpstr>
      <vt:lpstr>Verificación de la instalación</vt:lpstr>
      <vt:lpstr>Control de los gpio</vt:lpstr>
      <vt:lpstr>Cargar librerias</vt:lpstr>
      <vt:lpstr>SETUP</vt:lpstr>
      <vt:lpstr>PWM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BeagleBone Black con Python</dc:title>
  <dc:creator>Casho</dc:creator>
  <cp:lastModifiedBy>Casho Gomez</cp:lastModifiedBy>
  <cp:revision>49</cp:revision>
  <dcterms:created xsi:type="dcterms:W3CDTF">2014-02-21T14:15:49Z</dcterms:created>
  <dcterms:modified xsi:type="dcterms:W3CDTF">2015-03-11T22:55:32Z</dcterms:modified>
</cp:coreProperties>
</file>