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Manual de expansión de filesystem en debían </a:t>
            </a:r>
            <a:r>
              <a:rPr lang="es-MX" smtClean="0"/>
              <a:t/>
            </a:r>
            <a:br>
              <a:rPr lang="es-MX" smtClean="0"/>
            </a:br>
            <a:r>
              <a:rPr lang="es-MX" smtClean="0"/>
              <a:t>para BBB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Elaboró: Oscar de Jesús Vázquez </a:t>
            </a:r>
            <a:r>
              <a:rPr lang="es-MX" dirty="0" err="1" smtClean="0"/>
              <a:t>fernández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62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862642"/>
            <a:ext cx="9905999" cy="492855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Para realizar estos pasos debes de considerar lo siguiente: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Necesitas descargar la versión del sistema operativo que NO </a:t>
            </a:r>
            <a:r>
              <a:rPr lang="es-MX" dirty="0" err="1" smtClean="0"/>
              <a:t>flashea</a:t>
            </a:r>
            <a:r>
              <a:rPr lang="es-MX" dirty="0" smtClean="0"/>
              <a:t> la </a:t>
            </a:r>
            <a:r>
              <a:rPr lang="es-MX" dirty="0" err="1" smtClean="0"/>
              <a:t>eMMC</a:t>
            </a:r>
            <a:r>
              <a:rPr lang="es-MX" dirty="0" smtClean="0"/>
              <a:t>.</a:t>
            </a:r>
          </a:p>
          <a:p>
            <a:r>
              <a:rPr lang="es-MX" dirty="0" smtClean="0"/>
              <a:t>Se recomienda una </a:t>
            </a:r>
            <a:r>
              <a:rPr lang="es-MX" dirty="0" err="1" smtClean="0"/>
              <a:t>microsd</a:t>
            </a:r>
            <a:r>
              <a:rPr lang="es-MX" dirty="0" smtClean="0"/>
              <a:t> de mas de 4Gb.</a:t>
            </a:r>
          </a:p>
          <a:p>
            <a:r>
              <a:rPr lang="es-MX" dirty="0" smtClean="0"/>
              <a:t>Todos los datos dentro de la memoria serán borrados al aplicar formato.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89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802257"/>
            <a:ext cx="9905999" cy="4988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Una vez terminada la carga del sistema operativo en la </a:t>
            </a:r>
            <a:r>
              <a:rPr lang="es-MX" dirty="0" err="1" smtClean="0"/>
              <a:t>sd</a:t>
            </a:r>
            <a:r>
              <a:rPr lang="es-MX" dirty="0" smtClean="0"/>
              <a:t>, se inserta la tarjeta en la </a:t>
            </a:r>
            <a:r>
              <a:rPr lang="es-MX" dirty="0" err="1" smtClean="0"/>
              <a:t>beaglebone</a:t>
            </a:r>
            <a:r>
              <a:rPr lang="es-MX" dirty="0" smtClean="0"/>
              <a:t> y se aplica alimentación.</a:t>
            </a:r>
          </a:p>
          <a:p>
            <a:pPr marL="0" indent="0">
              <a:buNone/>
            </a:pPr>
            <a:r>
              <a:rPr lang="es-MX" dirty="0" smtClean="0"/>
              <a:t>Se abre un terminal para comunicarse con ella, preferentemente SHH, debido a que el serial tiende a cortar los comando por el tamaño del buffer.</a:t>
            </a:r>
          </a:p>
          <a:p>
            <a:pPr marL="0" indent="0">
              <a:buNone/>
            </a:pPr>
            <a:r>
              <a:rPr lang="es-MX" dirty="0" smtClean="0"/>
              <a:t>Se utilizaran los siguientes parámetros</a:t>
            </a:r>
          </a:p>
          <a:p>
            <a:pPr marL="0" indent="0">
              <a:buNone/>
            </a:pPr>
            <a:r>
              <a:rPr lang="es-MX" dirty="0"/>
              <a:t>Usuario: </a:t>
            </a:r>
            <a:r>
              <a:rPr lang="es-MX" dirty="0" err="1" smtClean="0"/>
              <a:t>root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IP: 192.168.7.2</a:t>
            </a:r>
          </a:p>
          <a:p>
            <a:pPr marL="0" indent="0">
              <a:buNone/>
            </a:pPr>
            <a:r>
              <a:rPr lang="es-MX" dirty="0" smtClean="0"/>
              <a:t>Puerto: 22</a:t>
            </a:r>
          </a:p>
          <a:p>
            <a:pPr marL="0" indent="0">
              <a:buNone/>
            </a:pPr>
            <a:r>
              <a:rPr lang="es-MX" dirty="0" smtClean="0"/>
              <a:t>o directamente como en </a:t>
            </a:r>
            <a:r>
              <a:rPr lang="es-MX" dirty="0" err="1" smtClean="0"/>
              <a:t>Teraterm</a:t>
            </a:r>
            <a:r>
              <a:rPr lang="es-MX" dirty="0" smtClean="0"/>
              <a:t> root@192.168.7.2:22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864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62309"/>
            <a:ext cx="9905999" cy="5428892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Con esto nos </a:t>
            </a:r>
            <a:r>
              <a:rPr lang="es-MX" dirty="0" err="1" smtClean="0"/>
              <a:t>logearemos</a:t>
            </a:r>
            <a:r>
              <a:rPr lang="es-MX" dirty="0"/>
              <a:t> </a:t>
            </a:r>
            <a:r>
              <a:rPr lang="es-MX" dirty="0" smtClean="0"/>
              <a:t>como </a:t>
            </a:r>
            <a:r>
              <a:rPr lang="es-MX" dirty="0" err="1" smtClean="0"/>
              <a:t>superusuario</a:t>
            </a:r>
            <a:r>
              <a:rPr lang="es-MX" dirty="0" smtClean="0"/>
              <a:t>, que es necesario al realizar lo cambios siguientes.</a:t>
            </a:r>
          </a:p>
          <a:p>
            <a:pPr marL="0" indent="0">
              <a:buNone/>
            </a:pPr>
            <a:r>
              <a:rPr lang="es-MX" dirty="0" smtClean="0"/>
              <a:t>Primero se ejecuta este comando para ver la dirección de nuestra </a:t>
            </a:r>
            <a:r>
              <a:rPr lang="es-MX" dirty="0" err="1" smtClean="0"/>
              <a:t>sd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fdisk</a:t>
            </a:r>
            <a:r>
              <a:rPr lang="es-MX" dirty="0" smtClean="0"/>
              <a:t> –</a:t>
            </a:r>
            <a:r>
              <a:rPr lang="es-MX" dirty="0" err="1" smtClean="0"/>
              <a:t>ls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Por lo general la ubicación es /</a:t>
            </a:r>
            <a:r>
              <a:rPr lang="es-MX" dirty="0" err="1" smtClean="0"/>
              <a:t>dev</a:t>
            </a:r>
            <a:r>
              <a:rPr lang="es-MX" dirty="0" smtClean="0"/>
              <a:t>/mmcblk</a:t>
            </a:r>
            <a:r>
              <a:rPr lang="es-MX" dirty="0"/>
              <a:t>0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43703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474453"/>
            <a:ext cx="9905999" cy="5316748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Después procedemos a cambiar las particiones para ellos se ejecuta: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fdisk</a:t>
            </a:r>
            <a:r>
              <a:rPr lang="es-MX" dirty="0" smtClean="0"/>
              <a:t> /</a:t>
            </a:r>
            <a:r>
              <a:rPr lang="es-MX" dirty="0" err="1" smtClean="0"/>
              <a:t>dev</a:t>
            </a:r>
            <a:r>
              <a:rPr lang="es-MX" dirty="0" smtClean="0"/>
              <a:t>/mmcblk0</a:t>
            </a:r>
          </a:p>
          <a:p>
            <a:pPr marL="0" indent="0">
              <a:buNone/>
            </a:pPr>
            <a:r>
              <a:rPr lang="es-MX" dirty="0" smtClean="0"/>
              <a:t>Se debe eliminar la partición para crear una nueva redimensionada para ello se teclea: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d</a:t>
            </a:r>
          </a:p>
          <a:p>
            <a:pPr marL="0" indent="0">
              <a:buNone/>
            </a:pPr>
            <a:r>
              <a:rPr lang="es-MX" dirty="0" smtClean="0"/>
              <a:t>Y  después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2</a:t>
            </a:r>
          </a:p>
          <a:p>
            <a:pPr marL="0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982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465826"/>
            <a:ext cx="9905999" cy="5325375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Ahora se tiene que crear la nueva partición, para ello se teclea 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n</a:t>
            </a:r>
          </a:p>
          <a:p>
            <a:pPr marL="0" indent="0">
              <a:buNone/>
            </a:pPr>
            <a:r>
              <a:rPr lang="es-MX" dirty="0" smtClean="0"/>
              <a:t>Se le indica que es primaria: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p</a:t>
            </a:r>
          </a:p>
          <a:p>
            <a:pPr marL="0" indent="0">
              <a:buNone/>
            </a:pPr>
            <a:r>
              <a:rPr lang="es-MX" dirty="0" smtClean="0"/>
              <a:t>Y que será la segunda partición de la tarjeta ya que la primera es el </a:t>
            </a:r>
            <a:r>
              <a:rPr lang="es-MX" dirty="0" err="1" smtClean="0"/>
              <a:t>boot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2</a:t>
            </a:r>
          </a:p>
          <a:p>
            <a:pPr marL="0" indent="0">
              <a:buNone/>
            </a:pPr>
            <a:r>
              <a:rPr lang="es-MX" dirty="0" smtClean="0"/>
              <a:t>Después de esto se mostrara la opción para determinar el inicio y final del la partición en sectores, para ocupar toda la memoria, se seleccionan los valores default simplemente tecleando </a:t>
            </a:r>
            <a:r>
              <a:rPr lang="es-MX" dirty="0" err="1" smtClean="0"/>
              <a:t>Enter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1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526211"/>
            <a:ext cx="9905999" cy="5529532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Después de esto se teclea el comando: </a:t>
            </a:r>
          </a:p>
          <a:p>
            <a:pPr marL="0" indent="0">
              <a:buNone/>
            </a:pPr>
            <a:r>
              <a:rPr lang="es-MX" dirty="0" smtClean="0"/>
              <a:t>	w </a:t>
            </a:r>
          </a:p>
          <a:p>
            <a:pPr marL="0" indent="0">
              <a:buNone/>
            </a:pPr>
            <a:r>
              <a:rPr lang="es-MX" dirty="0" smtClean="0"/>
              <a:t>Que escribe los cambios en las particiones, después de esto se necesita reiniciar la tarjeta para detectar los cambios para ello ejecutamos: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reboot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Al hacer esto se cerrara el terminal, así que esperamos un poco y volvemos a acceder como usuario </a:t>
            </a:r>
            <a:r>
              <a:rPr lang="es-MX" dirty="0" err="1" smtClean="0"/>
              <a:t>root</a:t>
            </a:r>
            <a:r>
              <a:rPr lang="es-MX" dirty="0" smtClean="0"/>
              <a:t>, como se hizo en un principio.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537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93630"/>
            <a:ext cx="9905999" cy="499757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Una vez en  el terminal se ejecuta la siguiente línea:</a:t>
            </a:r>
          </a:p>
          <a:p>
            <a:pPr marL="0" indent="0">
              <a:buNone/>
            </a:pPr>
            <a:r>
              <a:rPr lang="es-MX" dirty="0"/>
              <a:t>	resize2fs /</a:t>
            </a:r>
            <a:r>
              <a:rPr lang="es-MX" dirty="0" err="1"/>
              <a:t>dev</a:t>
            </a:r>
            <a:r>
              <a:rPr lang="es-MX" dirty="0"/>
              <a:t>/mmcblk0p2</a:t>
            </a:r>
          </a:p>
          <a:p>
            <a:pPr marL="0" indent="0">
              <a:buNone/>
            </a:pPr>
            <a:r>
              <a:rPr lang="es-MX" dirty="0" smtClean="0"/>
              <a:t>Lo cual indica que el filesystem se agrandara en la segunda partición de nuestra </a:t>
            </a:r>
            <a:r>
              <a:rPr lang="es-MX" dirty="0" err="1" smtClean="0"/>
              <a:t>sdcard</a:t>
            </a:r>
            <a:r>
              <a:rPr lang="es-MX" dirty="0" smtClean="0"/>
              <a:t>, </a:t>
            </a:r>
            <a:r>
              <a:rPr lang="es-MX" dirty="0" err="1" smtClean="0"/>
              <a:t>osea</a:t>
            </a:r>
            <a:r>
              <a:rPr lang="es-MX" dirty="0" smtClean="0"/>
              <a:t> la que acabamos de formatear.</a:t>
            </a:r>
          </a:p>
          <a:p>
            <a:pPr marL="0" indent="0">
              <a:buNone/>
            </a:pPr>
            <a:r>
              <a:rPr lang="es-MX" dirty="0" smtClean="0"/>
              <a:t>La ejecución de este comando tomara un poco de tiempo dependiendo de el tamaño de la </a:t>
            </a:r>
            <a:r>
              <a:rPr lang="es-MX" dirty="0" err="1" smtClean="0"/>
              <a:t>sd</a:t>
            </a:r>
            <a:r>
              <a:rPr lang="es-MX" dirty="0" smtClean="0"/>
              <a:t>. 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Una vez terminado este proceso puedes teclear:</a:t>
            </a:r>
          </a:p>
          <a:p>
            <a:pPr marL="0" indent="0">
              <a:buNone/>
            </a:pPr>
            <a:r>
              <a:rPr lang="es-MX" dirty="0"/>
              <a:t> 	</a:t>
            </a:r>
            <a:r>
              <a:rPr lang="es-MX" dirty="0" err="1" smtClean="0"/>
              <a:t>df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Para ver el espacio disponible en el </a:t>
            </a:r>
            <a:r>
              <a:rPr lang="es-MX" dirty="0" err="1" smtClean="0"/>
              <a:t>fb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31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0809" y="2605178"/>
            <a:ext cx="9905999" cy="1354348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 Y</a:t>
            </a:r>
            <a:r>
              <a:rPr lang="es-MX" dirty="0" smtClean="0"/>
              <a:t> ya estas listo para actualizar e instalar nuevos paquetes en tu </a:t>
            </a:r>
            <a:r>
              <a:rPr lang="es-MX" dirty="0" err="1" smtClean="0"/>
              <a:t>Beaglebone</a:t>
            </a:r>
            <a:r>
              <a:rPr lang="es-MX" dirty="0" smtClean="0"/>
              <a:t> </a:t>
            </a:r>
            <a:r>
              <a:rPr lang="es-MX" dirty="0" err="1" smtClean="0"/>
              <a:t>black</a:t>
            </a:r>
            <a:r>
              <a:rPr lang="es-MX" dirty="0" smtClean="0"/>
              <a:t>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4993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</TotalTime>
  <Words>220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Manual de expansión de filesystem en debían  para BBB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expansión de filesystem en debian</dc:title>
  <dc:creator>Oscar Vasquez</dc:creator>
  <cp:lastModifiedBy>Casho Gomez</cp:lastModifiedBy>
  <cp:revision>8</cp:revision>
  <dcterms:created xsi:type="dcterms:W3CDTF">2015-03-23T05:41:14Z</dcterms:created>
  <dcterms:modified xsi:type="dcterms:W3CDTF">2015-03-23T15:31:13Z</dcterms:modified>
</cp:coreProperties>
</file>