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6" r:id="rId5"/>
    <p:sldId id="270" r:id="rId6"/>
    <p:sldId id="274" r:id="rId7"/>
    <p:sldId id="275" r:id="rId8"/>
    <p:sldId id="272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525"/>
  </p:normalViewPr>
  <p:slideViewPr>
    <p:cSldViewPr snapToGrid="0">
      <p:cViewPr varScale="1">
        <p:scale>
          <a:sx n="78" d="100"/>
          <a:sy n="78" d="100"/>
        </p:scale>
        <p:origin x="-112" y="-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noFill/>
              <a:ln w="76200" cmpd="sng">
                <a:solidFill>
                  <a:schemeClr val="accent1"/>
                </a:solidFill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4.0</c:v>
                </c:pt>
                <c:pt idx="1">
                  <c:v>2.0</c:v>
                </c:pt>
                <c:pt idx="2">
                  <c:v>2.0</c:v>
                </c:pt>
                <c:pt idx="3">
                  <c:v>4.0</c:v>
                </c:pt>
                <c:pt idx="4">
                  <c:v>2.0</c:v>
                </c:pt>
                <c:pt idx="5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67-498E-AF53-B5A5967AE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1630008"/>
        <c:axId val="-2094984344"/>
      </c:radarChart>
      <c:catAx>
        <c:axId val="-213163000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4984344"/>
        <c:crosses val="autoZero"/>
        <c:auto val="1"/>
        <c:lblAlgn val="ctr"/>
        <c:lblOffset val="100"/>
        <c:noMultiLvlLbl val="0"/>
      </c:catAx>
      <c:valAx>
        <c:axId val="-2094984344"/>
        <c:scaling>
          <c:orientation val="minMax"/>
          <c:max val="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1630008"/>
        <c:crosses val="autoZero"/>
        <c:crossBetween val="between"/>
        <c:majorUnit val="2.0"/>
        <c:min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noFill/>
              <a:ln w="76200" cmpd="sng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6.0</c:v>
                </c:pt>
                <c:pt idx="1">
                  <c:v>4.0</c:v>
                </c:pt>
                <c:pt idx="2">
                  <c:v>4.0</c:v>
                </c:pt>
                <c:pt idx="3">
                  <c:v>6.0</c:v>
                </c:pt>
                <c:pt idx="4">
                  <c:v>4.0</c:v>
                </c:pt>
                <c:pt idx="5">
                  <c:v>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67-498E-AF53-B5A5967AE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542152"/>
        <c:axId val="-2102609192"/>
      </c:radarChart>
      <c:catAx>
        <c:axId val="-209154215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2609192"/>
        <c:crosses val="autoZero"/>
        <c:auto val="1"/>
        <c:lblAlgn val="ctr"/>
        <c:lblOffset val="100"/>
        <c:noMultiLvlLbl val="0"/>
      </c:catAx>
      <c:valAx>
        <c:axId val="-2102609192"/>
        <c:scaling>
          <c:orientation val="minMax"/>
          <c:max val="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1542152"/>
        <c:crosses val="autoZero"/>
        <c:crossBetween val="between"/>
        <c:majorUnit val="2.0"/>
        <c:min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67-498E-AF53-B5A5967AE8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67-498E-AF53-B5A5967AE8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32.0</c:v>
                </c:pt>
                <c:pt idx="1">
                  <c:v>23.0</c:v>
                </c:pt>
                <c:pt idx="2">
                  <c:v>22.0</c:v>
                </c:pt>
                <c:pt idx="3">
                  <c:v>3.0</c:v>
                </c:pt>
                <c:pt idx="4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67-498E-AF53-B5A5967AE8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12.0</c:v>
                </c:pt>
                <c:pt idx="1">
                  <c:v>7.0</c:v>
                </c:pt>
                <c:pt idx="2">
                  <c:v>15.0</c:v>
                </c:pt>
                <c:pt idx="3">
                  <c:v>27.0</c:v>
                </c:pt>
                <c:pt idx="4">
                  <c:v>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67-498E-AF53-B5A5967AE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225496"/>
        <c:axId val="-2132296840"/>
      </c:radarChart>
      <c:catAx>
        <c:axId val="-21322254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2296840"/>
        <c:crosses val="autoZero"/>
        <c:auto val="1"/>
        <c:lblAlgn val="ctr"/>
        <c:lblOffset val="100"/>
        <c:noMultiLvlLbl val="0"/>
      </c:catAx>
      <c:valAx>
        <c:axId val="-213229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2225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8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30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853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13191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2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mr0yang.imwork.net/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杨煜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575" y="167723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项目组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炫舞手游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575" y="2328056"/>
            <a:ext cx="153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入职时间</a:t>
            </a:r>
            <a:r>
              <a:rPr kumimoji="1" lang="en-US" altLang="zh-CN" dirty="0" smtClean="0"/>
              <a:t>:4</a:t>
            </a:r>
            <a:r>
              <a:rPr kumimoji="1" lang="zh-CN" altLang="en-US" dirty="0" smtClean="0"/>
              <a:t>年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0575" y="2979261"/>
            <a:ext cx="14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目前职级 </a:t>
            </a:r>
            <a:r>
              <a:rPr kumimoji="1" lang="en-US" altLang="zh-CN" dirty="0" smtClean="0"/>
              <a:t>:T5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28" y="1286129"/>
            <a:ext cx="8506562" cy="49906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575" y="3581625"/>
            <a:ext cx="139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申请职级</a:t>
            </a:r>
            <a:r>
              <a:rPr kumimoji="1" lang="en-US" altLang="zh-CN" dirty="0" smtClean="0"/>
              <a:t>:T6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57152" y="846566"/>
            <a:ext cx="485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个人主页</a:t>
            </a:r>
            <a:r>
              <a:rPr kumimoji="1" lang="en-US" altLang="zh-CN" dirty="0"/>
              <a:t>:</a:t>
            </a:r>
            <a:r>
              <a:rPr kumimoji="1" lang="en-US" altLang="zh-CN" dirty="0">
                <a:hlinkClick r:id="rId3"/>
              </a:rPr>
              <a:t>http://mr0yang.imwork.net/own/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8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能力提升点</a:t>
            </a:r>
            <a:endParaRPr kumimoji="1"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087418043"/>
              </p:ext>
            </p:extLst>
          </p:nvPr>
        </p:nvGraphicFramePr>
        <p:xfrm>
          <a:off x="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839275082"/>
              </p:ext>
            </p:extLst>
          </p:nvPr>
        </p:nvGraphicFramePr>
        <p:xfrm>
          <a:off x="612647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右箭头 2"/>
          <p:cNvSpPr/>
          <p:nvPr/>
        </p:nvSpPr>
        <p:spPr>
          <a:xfrm>
            <a:off x="4868657" y="3793269"/>
            <a:ext cx="2409905" cy="6837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1896673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8733550" y="1486568"/>
            <a:ext cx="1896673" cy="369332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8729551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5553254" y="3718205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5549255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8733550" y="3718205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8729551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0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24" name="图表 23"/>
          <p:cNvGraphicFramePr/>
          <p:nvPr>
            <p:extLst/>
          </p:nvPr>
        </p:nvGraphicFramePr>
        <p:xfrm>
          <a:off x="406080" y="1638163"/>
          <a:ext cx="4569955" cy="414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1896673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8733550" y="1486568"/>
            <a:ext cx="1896673" cy="369332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8729551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5553254" y="3718205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5549255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8733550" y="3718205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8729551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5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5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402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263</Words>
  <Application>Microsoft Macintosh PowerPoint</Application>
  <PresentationFormat>自定义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Mr.yang 1</cp:lastModifiedBy>
  <cp:revision>38</cp:revision>
  <dcterms:created xsi:type="dcterms:W3CDTF">2015-07-29T10:05:36Z</dcterms:created>
  <dcterms:modified xsi:type="dcterms:W3CDTF">2018-05-15T17:32:37Z</dcterms:modified>
</cp:coreProperties>
</file>