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4" r:id="rId4"/>
  </p:sldMasterIdLst>
  <p:notesMasterIdLst>
    <p:notesMasterId r:id="rId13"/>
  </p:notesMasterIdLst>
  <p:sldIdLst>
    <p:sldId id="276" r:id="rId5"/>
    <p:sldId id="270" r:id="rId6"/>
    <p:sldId id="274" r:id="rId7"/>
    <p:sldId id="282" r:id="rId8"/>
    <p:sldId id="292" r:id="rId9"/>
    <p:sldId id="288" r:id="rId10"/>
    <p:sldId id="284" r:id="rId11"/>
    <p:sldId id="29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3525"/>
  </p:normalViewPr>
  <p:slideViewPr>
    <p:cSldViewPr snapToGrid="0">
      <p:cViewPr varScale="1">
        <p:scale>
          <a:sx n="83" d="100"/>
          <a:sy n="83" d="100"/>
        </p:scale>
        <p:origin x="-120" y="-720"/>
      </p:cViewPr>
      <p:guideLst>
        <p:guide orient="horz" pos="2205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noFill/>
              <a:ln w="76200" cap="flat" cmpd="sng" algn="ctr">
                <a:solidFill>
                  <a:schemeClr val="accent1"/>
                </a:solidFill>
                <a:prstDash val="solid"/>
                <a:round/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030728"/>
        <c:axId val="-2142027464"/>
      </c:radarChart>
      <c:catAx>
        <c:axId val="-214203072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2027464"/>
        <c:crosses val="autoZero"/>
        <c:auto val="1"/>
        <c:lblAlgn val="ctr"/>
        <c:lblOffset val="100"/>
        <c:noMultiLvlLbl val="0"/>
      </c:catAx>
      <c:valAx>
        <c:axId val="-21420274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2030728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rgbClr val="E73A1C"/>
              </a:solidFill>
              <a:prstDash val="solid"/>
              <a:round/>
            </a:ln>
            <a:effectLst>
              <a:outerShdw blurRad="50800" dist="38100" dir="660000" algn="tl" rotWithShape="0">
                <a:srgbClr val="000000">
                  <a:alpha val="43000"/>
                </a:srgbClr>
              </a:outerShdw>
            </a:effectLst>
          </c:spPr>
          <c:marker>
            <c:symbol val="circle"/>
            <c:size val="5"/>
            <c:spPr>
              <a:solidFill>
                <a:srgbClr val="FF0000"/>
              </a:solidFill>
              <a:ln w="76200" cap="flat" cmpd="sng" algn="ctr">
                <a:solidFill>
                  <a:srgbClr val="E73A1C"/>
                </a:solidFill>
                <a:prstDash val="solid"/>
                <a:round/>
              </a:ln>
              <a:effectLst>
                <a:outerShdw blurRad="50800" dist="38100" dir="660000" algn="tl" rotWithShape="0">
                  <a:srgbClr val="000000">
                    <a:alpha val="43000"/>
                  </a:srgbClr>
                </a:outerShdw>
              </a:effectLst>
            </c:spPr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工作结果</c:v>
                </c:pt>
                <c:pt idx="1">
                  <c:v>解决问题</c:v>
                </c:pt>
                <c:pt idx="2">
                  <c:v>追求卓越</c:v>
                </c:pt>
                <c:pt idx="3">
                  <c:v>团队合作</c:v>
                </c:pt>
                <c:pt idx="4">
                  <c:v>创新</c:v>
                </c:pt>
                <c:pt idx="5">
                  <c:v>开放心态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56856"/>
        <c:axId val="-2141951640"/>
      </c:radarChart>
      <c:catAx>
        <c:axId val="-214195685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1951640"/>
        <c:crosses val="autoZero"/>
        <c:auto val="1"/>
        <c:lblAlgn val="ctr"/>
        <c:lblOffset val="100"/>
        <c:noMultiLvlLbl val="0"/>
      </c:catAx>
      <c:valAx>
        <c:axId val="-214195164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41956856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mr0yang.imwork.net/own/" TargetMode="Externa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mr0yang.imwork.net/&#13;" TargetMode="External"/><Relationship Id="rId2" Type="http://schemas.openxmlformats.org/officeDocument/2006/relationships/hyperlink" Target="http://mr0yang.imwork.net/sg/" TargetMode="External"/><Relationship Id="rId1" Type="http://schemas.openxmlformats.org/officeDocument/2006/relationships/hyperlink" Target="http://mr0yang.imwork.net/ow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杨煜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575" y="167723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项目组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炫舞手游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575" y="2328056"/>
            <a:ext cx="153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入职时间</a:t>
            </a:r>
            <a:r>
              <a:rPr kumimoji="1" lang="en-US" altLang="zh-CN" dirty="0" smtClean="0"/>
              <a:t>:4</a:t>
            </a:r>
            <a:r>
              <a:rPr kumimoji="1" lang="zh-CN" altLang="en-US" dirty="0" smtClean="0"/>
              <a:t>年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0575" y="2979261"/>
            <a:ext cx="14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目前职级 </a:t>
            </a:r>
            <a:r>
              <a:rPr kumimoji="1" lang="en-US" altLang="zh-CN" dirty="0" smtClean="0"/>
              <a:t>:T5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528" y="1286129"/>
            <a:ext cx="8506562" cy="49906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575" y="3581625"/>
            <a:ext cx="139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申请职级</a:t>
            </a:r>
            <a:r>
              <a:rPr kumimoji="1" lang="en-US" altLang="zh-CN" dirty="0" smtClean="0"/>
              <a:t>:T6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57152" y="846566"/>
            <a:ext cx="485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个人主页</a:t>
            </a:r>
            <a:r>
              <a:rPr kumimoji="1" lang="en-US" altLang="zh-CN" dirty="0"/>
              <a:t>:</a:t>
            </a:r>
            <a:r>
              <a:rPr kumimoji="1" lang="en-US" altLang="zh-CN" dirty="0">
                <a:hlinkClick r:id="rId2"/>
              </a:rPr>
              <a:t>http://mr0yang.imwork.net/own/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能力提升点</a:t>
            </a:r>
            <a:endParaRPr kumimoji="1" lang="zh-CN" altLang="en-US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6126470" y="1731407"/>
          <a:ext cx="6065530" cy="475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右箭头 2"/>
          <p:cNvSpPr/>
          <p:nvPr/>
        </p:nvSpPr>
        <p:spPr>
          <a:xfrm>
            <a:off x="4868657" y="3793269"/>
            <a:ext cx="2409905" cy="6837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00700" y="1155888"/>
            <a:ext cx="154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T5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76614" y="1188449"/>
            <a:ext cx="12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T6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5759483" cy="529569"/>
          </a:xfrm>
        </p:spPr>
        <p:txBody>
          <a:bodyPr/>
          <a:lstStyle/>
          <a:p>
            <a:r>
              <a:rPr kumimoji="1" lang="zh-CN" altLang="en-US" dirty="0" smtClean="0"/>
              <a:t>工作结果</a:t>
            </a:r>
            <a:r>
              <a:rPr kumimoji="1" lang="zh-CN" altLang="zh-CN" dirty="0"/>
              <a:t>:</a:t>
            </a:r>
            <a:r>
              <a:rPr kumimoji="1" lang="zh-CN" altLang="en-US" dirty="0" smtClean="0"/>
              <a:t>独立负责系统级别任务</a:t>
            </a:r>
            <a:endParaRPr kumimoji="1" lang="zh-CN" altLang="en-US" dirty="0"/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390069" y="1442753"/>
            <a:ext cx="1325880" cy="36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编辑器工具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386080" y="1856105"/>
            <a:ext cx="5822950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资源处理工具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检测资源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规范的使用资源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此工具分为两大功能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十几个子功能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期间需要和美术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策划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之间来回反复沟通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2525395"/>
            <a:ext cx="5447665" cy="31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5" y="2127250"/>
            <a:ext cx="2058670" cy="260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77075" y="2082800"/>
            <a:ext cx="1661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功能一</a:t>
            </a:r>
            <a:r>
              <a:rPr lang="en-US" altLang="zh-CN" sz="1600" dirty="0"/>
              <a:t>:</a:t>
            </a:r>
            <a:r>
              <a:rPr lang="zh-CN" altLang="en-US" sz="1600" dirty="0" smtClean="0"/>
              <a:t>查找工程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05980" y="2525395"/>
            <a:ext cx="24352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这里列举了不同的资源类型</a:t>
            </a:r>
            <a:r>
              <a:rPr lang="en-US" altLang="zh-CN" sz="1400" dirty="0"/>
              <a:t>,</a:t>
            </a:r>
            <a:r>
              <a:rPr lang="zh-CN" altLang="en-US" sz="1400" dirty="0"/>
              <a:t>所对应的功能</a:t>
            </a:r>
            <a:r>
              <a:rPr lang="en-US" altLang="zh-CN" sz="1400" dirty="0"/>
              <a:t>,</a:t>
            </a:r>
            <a:r>
              <a:rPr lang="zh-CN" altLang="en-US" sz="1400" dirty="0"/>
              <a:t>查找出来的结果输出到配置中的输出路径</a:t>
            </a:r>
            <a:r>
              <a:rPr lang="en-US" altLang="zh-CN" sz="1400" dirty="0"/>
              <a:t>.</a:t>
            </a:r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资源处理工具功能二</a:t>
            </a:r>
            <a:endParaRPr kumimoji="1" lang="zh-CN" altLang="en-US" dirty="0"/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248764" y="1454154"/>
            <a:ext cx="133882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编辑器处理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764" y="1961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48764" y="1938095"/>
            <a:ext cx="2536144" cy="1050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资源处理的编辑器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该界面每个页签在设计上互相独立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互不影响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顶部存储的路径可以直接设置到下面页签中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工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6895" y="53340"/>
            <a:ext cx="5243830" cy="3149600"/>
          </a:xfrm>
          <a:prstGeom prst="rect">
            <a:avLst/>
          </a:prstGeom>
        </p:spPr>
      </p:pic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248793" y="3016394"/>
            <a:ext cx="185229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复制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移动资源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8764" y="3476065"/>
            <a:ext cx="2536144" cy="1290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将需要移动的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复制到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列表中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配置好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from,to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路径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支持多路径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点击开始移动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查找末尾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01,02,03id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去重后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817493" y="3203084"/>
            <a:ext cx="174688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资源容量分析</a:t>
            </a:r>
            <a:endParaRPr lang="zh-CN" alt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20" y="3571240"/>
            <a:ext cx="7050405" cy="483235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17620" y="4054475"/>
            <a:ext cx="5107940" cy="3308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分析包容量大小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包大小导出到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817493" y="4606434"/>
            <a:ext cx="1289685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其他功能</a:t>
            </a:r>
            <a:endParaRPr lang="zh-CN" alt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817620" y="5090160"/>
            <a:ext cx="5107940" cy="1050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动作一致性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配置和实际是否匹配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文件重复比较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批量删除文件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文件移动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功能开发</a:t>
            </a:r>
            <a:endParaRPr kumimoji="1" lang="zh-CN" altLang="en-US" dirty="0"/>
          </a:p>
        </p:txBody>
      </p:sp>
      <p:sp>
        <p:nvSpPr>
          <p:cNvPr id="35" name="矩形 7"/>
          <p:cNvSpPr>
            <a:spLocks noChangeArrowheads="1"/>
          </p:cNvSpPr>
          <p:nvPr/>
        </p:nvSpPr>
        <p:spPr bwMode="auto">
          <a:xfrm>
            <a:off x="248764" y="1454154"/>
            <a:ext cx="1097280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声波通讯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906385" y="1962150"/>
            <a:ext cx="3522345" cy="1290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两个手机之间音波通讯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使用手机播放器播放高频音波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另外一个手机开启麦克风接收音波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获取信息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解析后发送服务器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匹配成功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764" y="19618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962150"/>
            <a:ext cx="6562090" cy="3780790"/>
          </a:xfrm>
          <a:prstGeom prst="rect">
            <a:avLst/>
          </a:prstGeom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906385" y="3791585"/>
            <a:ext cx="4121785" cy="1769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所遇到的问题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频繁切换发送接受状态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频繁切换导致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异步关闭时异常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循环发送声波的效率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间隔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部分手机无法识别高频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(FREQ5500)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录音权限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特殊问题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,sdk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关闭录音失败处理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8798270" cy="529569"/>
          </a:xfrm>
        </p:spPr>
        <p:txBody>
          <a:bodyPr/>
          <a:lstStyle/>
          <a:p>
            <a:r>
              <a:rPr kumimoji="1" lang="zh-CN" altLang="en-US" dirty="0" smtClean="0"/>
              <a:t>团队合作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善于利用团队解决问题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主动发现团队问题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以团队为目标改变自我</a:t>
            </a:r>
            <a:endParaRPr kumimoji="1" lang="zh-CN" altLang="en-US" dirty="0"/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386070" y="1377632"/>
            <a:ext cx="3019239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提升工作效率工具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助理工具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429885" y="1926438"/>
            <a:ext cx="3344382" cy="1050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从我们工程的日常开发过程中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优化难以处理和重复操作的流程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在空余时间写了加速开发效率的工具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已被大部分同事使用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该工具分三大功能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3935603" y="1377459"/>
            <a:ext cx="286223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配置修改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频繁操作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31603" y="1790659"/>
            <a:ext cx="3244179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支持修改服务器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地址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可以手动添加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支持修改常用参数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版本号等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锁定登录账号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多开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unity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不同账号锁定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9540" y="4288790"/>
            <a:ext cx="3730625" cy="1266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30" y="2568575"/>
            <a:ext cx="3679825" cy="1720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0" y="5515610"/>
            <a:ext cx="3492500" cy="1279525"/>
          </a:xfrm>
          <a:prstGeom prst="rect">
            <a:avLst/>
          </a:prstGeom>
        </p:spPr>
      </p:pic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429697" y="3243759"/>
            <a:ext cx="200567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zh-CN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菜单栏功能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25697" y="3656959"/>
            <a:ext cx="3244179" cy="1050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启动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gm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启动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server,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的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打开文件夹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提供快捷键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在运行游戏和进入编辑快速切换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" y="4430395"/>
            <a:ext cx="3432175" cy="1424305"/>
          </a:xfrm>
          <a:prstGeom prst="rect">
            <a:avLst/>
          </a:prstGeom>
        </p:spPr>
      </p:pic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8080088" y="1421296"/>
            <a:ext cx="178766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功能</a:t>
            </a:r>
            <a:r>
              <a:rPr lang="zh-CN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资源操作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098765" y="1845837"/>
            <a:ext cx="3891835" cy="1050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复制该文件的绝对路径或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路径到剪切板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如果是图集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拥有一键打开图集的两个路径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资源路径和原始切图路径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频繁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查找引用</a:t>
            </a:r>
            <a:endParaRPr lang="zh-CN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75" y="2969260"/>
            <a:ext cx="411416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705446" y="1505012"/>
            <a:ext cx="659155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追求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701447" y="1918212"/>
            <a:ext cx="3062886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空余时间学习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python&amp;django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以下是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制作出的网站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03469" y="324209"/>
            <a:ext cx="10094354" cy="529569"/>
          </a:xfrm>
        </p:spPr>
        <p:txBody>
          <a:bodyPr/>
          <a:lstStyle/>
          <a:p>
            <a:r>
              <a:rPr kumimoji="1" lang="zh-CN" altLang="en-US" dirty="0" smtClean="0"/>
              <a:t>追求卓越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有目标有计划的持续学习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自我提升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长期持续改进现有技术</a:t>
            </a:r>
            <a:endParaRPr kumimoji="1" lang="zh-CN" altLang="en-US" dirty="0"/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792480" y="3126105"/>
            <a:ext cx="5000625" cy="10502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网站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个人主页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http://mr0yang.imwork.net/own/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家庭画廊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http://mr0yang.imwork.net/sg/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视频区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http://mr0yang.imwork.net/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822621" y="4609733"/>
            <a:ext cx="4823878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碰到的一些有趣的问题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图片压缩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pngquant,TexturePackerwebp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2.Mmpeg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视频切片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针对缓冲太慢处理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1480614" y="1396838"/>
            <a:ext cx="3217150" cy="5632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分要求,可以从书写助理工具中体现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以下为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分体现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5646599" y="1397280"/>
            <a:ext cx="1097280" cy="36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解决问题</a:t>
            </a:r>
            <a:endParaRPr lang="zh-CN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5642610" y="1810385"/>
            <a:ext cx="4768850" cy="8102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思路清晰，在工作中，能清醒的知道该工作的目标、方法、原因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在解决安卓手机禁止权限崩溃的问题时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分析崩溃原因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总结出权限规律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minsdk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解决问题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.(14 23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不同的权限配置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11954" y="2168884"/>
            <a:ext cx="4463981" cy="529569"/>
          </a:xfrm>
        </p:spPr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WPS 演示</Application>
  <PresentationFormat>自定义</PresentationFormat>
  <Paragraphs>127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Segoe UI Light</vt:lpstr>
      <vt:lpstr>Century Gothic</vt:lpstr>
      <vt:lpstr>Segoe UI Light</vt:lpstr>
      <vt:lpstr>Century Gothic</vt:lpstr>
      <vt:lpstr>Arial Unicode MS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云煜</cp:lastModifiedBy>
  <cp:revision>328</cp:revision>
  <dcterms:created xsi:type="dcterms:W3CDTF">2015-07-29T10:05:00Z</dcterms:created>
  <dcterms:modified xsi:type="dcterms:W3CDTF">2018-06-27T06:39:57Z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