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12"/>
  </p:notesMasterIdLst>
  <p:sldIdLst>
    <p:sldId id="276" r:id="rId5"/>
    <p:sldId id="270" r:id="rId6"/>
    <p:sldId id="274" r:id="rId7"/>
    <p:sldId id="282" r:id="rId8"/>
    <p:sldId id="288" r:id="rId9"/>
    <p:sldId id="284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3525"/>
  </p:normalViewPr>
  <p:slideViewPr>
    <p:cSldViewPr snapToGrid="0">
      <p:cViewPr varScale="1">
        <p:scale>
          <a:sx n="83" d="100"/>
          <a:sy n="83" d="100"/>
        </p:scale>
        <p:origin x="-120" y="-720"/>
      </p:cViewPr>
      <p:guideLst>
        <p:guide orient="horz" pos="2205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accent1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030728"/>
        <c:axId val="-2142027464"/>
      </c:radarChart>
      <c:catAx>
        <c:axId val="-214203072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2027464"/>
        <c:crosses val="autoZero"/>
        <c:auto val="1"/>
        <c:lblAlgn val="ctr"/>
        <c:lblOffset val="100"/>
        <c:noMultiLvlLbl val="0"/>
      </c:catAx>
      <c:valAx>
        <c:axId val="-21420274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2030728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rgbClr val="E73A1C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76200" cap="flat" cmpd="sng" algn="ctr">
                <a:solidFill>
                  <a:srgbClr val="E73A1C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56856"/>
        <c:axId val="-2141951640"/>
      </c:radarChart>
      <c:catAx>
        <c:axId val="-214195685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1951640"/>
        <c:crosses val="autoZero"/>
        <c:auto val="1"/>
        <c:lblAlgn val="ctr"/>
        <c:lblOffset val="100"/>
        <c:noMultiLvlLbl val="0"/>
      </c:catAx>
      <c:valAx>
        <c:axId val="-214195164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1956856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mr0yang.imwork.net/own/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mr0yang.imwork.net/&#13;" TargetMode="External"/><Relationship Id="rId3" Type="http://schemas.openxmlformats.org/officeDocument/2006/relationships/hyperlink" Target="http://mr0yang.imwork.net/sg/" TargetMode="External"/><Relationship Id="rId2" Type="http://schemas.openxmlformats.org/officeDocument/2006/relationships/hyperlink" Target="http://mr0yang.imwork.net/own/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杨煜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575" y="16772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炫舞手游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575" y="2328056"/>
            <a:ext cx="153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入职时间</a:t>
            </a:r>
            <a:r>
              <a:rPr kumimoji="1" lang="en-US" altLang="zh-CN" dirty="0" smtClean="0"/>
              <a:t>:4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575" y="2979261"/>
            <a:ext cx="14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目前职级 </a:t>
            </a:r>
            <a:r>
              <a:rPr kumimoji="1" lang="en-US" altLang="zh-CN" dirty="0" smtClean="0"/>
              <a:t>:T5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528" y="1286129"/>
            <a:ext cx="8506562" cy="49906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575" y="3581625"/>
            <a:ext cx="13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申请职级</a:t>
            </a:r>
            <a:r>
              <a:rPr kumimoji="1" lang="en-US" altLang="zh-CN" dirty="0" smtClean="0"/>
              <a:t>:T6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57152" y="846566"/>
            <a:ext cx="4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个人主页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2"/>
              </a:rPr>
              <a:t>http://mr0yang.imwork.net/own/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能力提升点</a:t>
            </a:r>
            <a:endParaRPr kumimoji="1"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12647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右箭头 2"/>
          <p:cNvSpPr/>
          <p:nvPr/>
        </p:nvSpPr>
        <p:spPr>
          <a:xfrm>
            <a:off x="4868657" y="3793269"/>
            <a:ext cx="2409905" cy="6837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0700" y="1155888"/>
            <a:ext cx="15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T5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76614" y="1188449"/>
            <a:ext cx="12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T6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5759483" cy="529569"/>
          </a:xfrm>
        </p:spPr>
        <p:txBody>
          <a:bodyPr/>
          <a:lstStyle/>
          <a:p>
            <a:r>
              <a:rPr kumimoji="1" lang="zh-CN" altLang="en-US" dirty="0" smtClean="0"/>
              <a:t>工作结果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zh-CN" altLang="zh-CN" dirty="0"/>
              <a:t>:</a:t>
            </a:r>
            <a:r>
              <a:rPr kumimoji="1" lang="zh-CN" altLang="en-US" dirty="0" smtClean="0"/>
              <a:t>独立负责系统级别任务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90069" y="1442753"/>
            <a:ext cx="1325880" cy="36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80" y="1856105"/>
            <a:ext cx="58229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资源处理工具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检测资源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规范的使用资源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此工具分为两大功能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十几个子功能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期间需要和美术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策划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之间来回反复沟通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2525395"/>
            <a:ext cx="5447665" cy="31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5" y="2127250"/>
            <a:ext cx="2058670" cy="260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7075" y="2082800"/>
            <a:ext cx="166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功能一</a:t>
            </a:r>
            <a:r>
              <a:rPr lang="en-US" altLang="zh-CN" sz="1600" dirty="0"/>
              <a:t>:</a:t>
            </a:r>
            <a:r>
              <a:rPr lang="zh-CN" altLang="en-US" sz="1600" dirty="0" smtClean="0"/>
              <a:t>查找工程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05980" y="2525395"/>
            <a:ext cx="243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这里列举了不同的资源类型</a:t>
            </a:r>
            <a:r>
              <a:rPr lang="en-US" altLang="zh-CN" sz="1400" dirty="0"/>
              <a:t>,</a:t>
            </a:r>
            <a:r>
              <a:rPr lang="zh-CN" altLang="en-US" sz="1400" dirty="0"/>
              <a:t>所对应的功能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查找出来的结果输出到配置中的输出路径</a:t>
            </a:r>
            <a:r>
              <a:rPr lang="en-US" altLang="zh-CN" sz="1400" dirty="0"/>
              <a:t>.</a:t>
            </a:r>
            <a:endParaRPr lang="en-US" altLang="zh-CN" sz="1400" dirty="0"/>
          </a:p>
        </p:txBody>
      </p:sp>
      <p:pic>
        <p:nvPicPr>
          <p:cNvPr id="5" name="图片 4" descr="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04" y="370622"/>
            <a:ext cx="430573" cy="389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资源清理编辑器功能二</a:t>
            </a:r>
            <a:endParaRPr kumimoji="1" lang="zh-CN" altLang="en-US" dirty="0"/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248764" y="1454154"/>
            <a:ext cx="133882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编辑器处理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48764" y="3384667"/>
            <a:ext cx="2536144" cy="15234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支持复制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服装资源(包括衍生)</a:t>
            </a:r>
            <a:endParaRPr lang="en-US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移动/复制/检查音乐关卡</a:t>
            </a:r>
            <a:endParaRPr lang="en-US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生成ab</a:t>
            </a:r>
            <a:r>
              <a:rPr lang="en-US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资源容量报告</a:t>
            </a:r>
            <a:endParaRPr lang="en-US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删除卡牌资源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764" y="1961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48764" y="1938095"/>
            <a:ext cx="2536144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资源处理的编辑器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该界面每个页签在设计上互相独立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互不影响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顶部存储的路径可以直接设置到下面页签中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工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133350"/>
            <a:ext cx="7466965" cy="4774565"/>
          </a:xfrm>
          <a:prstGeom prst="rect">
            <a:avLst/>
          </a:prstGeom>
        </p:spPr>
      </p:pic>
      <p:pic>
        <p:nvPicPr>
          <p:cNvPr id="5" name="图片 4" descr="工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10" y="2084070"/>
            <a:ext cx="7409180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8798270" cy="529569"/>
          </a:xfrm>
        </p:spPr>
        <p:txBody>
          <a:bodyPr/>
          <a:lstStyle/>
          <a:p>
            <a:r>
              <a:rPr kumimoji="1" lang="zh-CN" altLang="en-US" dirty="0" smtClean="0"/>
              <a:t>团队合作</a:t>
            </a:r>
            <a:r>
              <a:rPr kumimoji="1" lang="zh-CN" altLang="zh-CN" dirty="0"/>
              <a:t>6</a:t>
            </a:r>
            <a:r>
              <a:rPr kumimoji="1" lang="zh-CN" altLang="en-US" dirty="0" smtClean="0"/>
              <a:t>分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开放心态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善于利用团队解决问题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主动发现团队问题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以团队为目标改变自我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86070" y="1377632"/>
            <a:ext cx="3019239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提升工作效率工具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助理工具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429885" y="1926438"/>
            <a:ext cx="3344382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从我们工程的日常开发过程中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优化难以处理和重复操作的流程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在空余时间写了加速开发效率的工具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已被近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程序使用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该工具分三大功能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ok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9" y="466032"/>
            <a:ext cx="430573" cy="389172"/>
          </a:xfrm>
          <a:prstGeom prst="rect">
            <a:avLst/>
          </a:prstGeom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3935603" y="1377459"/>
            <a:ext cx="286223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配置修改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频繁操作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31603" y="1790659"/>
            <a:ext cx="3244179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支持修改服务器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地址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可以手动添加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支持修改常用参数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版本号等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锁定登录账号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多开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不同账号锁定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4288790"/>
            <a:ext cx="3730625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2568575"/>
            <a:ext cx="3679825" cy="1720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30" y="5515610"/>
            <a:ext cx="3492500" cy="1279525"/>
          </a:xfrm>
          <a:prstGeom prst="rect">
            <a:avLst/>
          </a:prstGeom>
        </p:spPr>
      </p:pic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29697" y="3243759"/>
            <a:ext cx="200567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菜单栏功能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25697" y="3656959"/>
            <a:ext cx="3244179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gm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的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打开各种文件夹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提供快捷键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在运行游戏和进入编辑快速切换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4430395"/>
            <a:ext cx="3432175" cy="1424305"/>
          </a:xfrm>
          <a:prstGeom prst="rect">
            <a:avLst/>
          </a:prstGeom>
        </p:spPr>
      </p:pic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080088" y="1421296"/>
            <a:ext cx="178766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资源操作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098765" y="1845837"/>
            <a:ext cx="3891835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复制该文件的绝对路径或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路径到剪切板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超级频繁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如果是图集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拥有一键打开图集的两个路径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资源路径和原始切图路径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频繁操作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查找引用</a:t>
            </a:r>
            <a:endParaRPr lang="zh-CN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375" y="2969260"/>
            <a:ext cx="411416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5553254" y="1486568"/>
            <a:ext cx="65915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创新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5549255" y="1899768"/>
            <a:ext cx="551421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hangingPunct="0"/>
            <a:r>
              <a:rPr lang="zh-CN" altLang="en-US" sz="1200" dirty="0" smtClean="0"/>
              <a:t>优化资源菜单栏</a:t>
            </a:r>
            <a:endParaRPr lang="en-US" altLang="zh-CN" sz="1200" dirty="0" smtClean="0"/>
          </a:p>
          <a:p>
            <a:pPr hangingPunct="0"/>
            <a:r>
              <a:rPr lang="zh-CN" altLang="en-US" sz="1200" dirty="0" smtClean="0"/>
              <a:t>安卓插件化深度优化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完善插件内核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支持更有效率的接入</a:t>
            </a:r>
            <a:endParaRPr lang="en-US" altLang="zh-CN" sz="1200" dirty="0"/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05446" y="1505012"/>
            <a:ext cx="659155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追求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701447" y="1918212"/>
            <a:ext cx="3062886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空余时间学习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python&amp;django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阅读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unity&amp;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物理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通史书籍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以下是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制作出的小产品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10094354" cy="529569"/>
          </a:xfrm>
        </p:spPr>
        <p:txBody>
          <a:bodyPr/>
          <a:lstStyle/>
          <a:p>
            <a:r>
              <a:rPr kumimoji="1" lang="zh-CN" altLang="en-US" dirty="0" smtClean="0"/>
              <a:t>追求卓越</a:t>
            </a:r>
            <a:r>
              <a:rPr kumimoji="1" lang="zh-CN" altLang="zh-CN" dirty="0" smtClean="0"/>
              <a:t>4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>
                <a:solidFill>
                  <a:srgbClr val="FF0000"/>
                </a:solidFill>
              </a:rPr>
              <a:t>6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创新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要求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有目标有计划的持续学习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自我提升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长期持续改进现有技术</a:t>
            </a:r>
            <a:endParaRPr kumimoji="1" lang="zh-CN" altLang="en-US" dirty="0"/>
          </a:p>
        </p:txBody>
      </p:sp>
      <p:pic>
        <p:nvPicPr>
          <p:cNvPr id="16" name="图片 15" descr="ok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98" y="464940"/>
            <a:ext cx="430573" cy="389172"/>
          </a:xfrm>
          <a:prstGeom prst="rect">
            <a:avLst/>
          </a:prstGeom>
        </p:spPr>
      </p:pic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792480" y="3126105"/>
            <a:ext cx="5000625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个人主页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http://mr0yang.imwork.net/own/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家庭画廊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http://mr0yang.imwork.net/sg/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视频区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http://mr0yang.imwork.net/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822621" y="4609733"/>
            <a:ext cx="4823878" cy="1043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碰到的一些有趣的问题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图片压缩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pngquant,TexturePackerwebp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Ajax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多浏览器支持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3.Mmpeg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视频切片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针对缓冲太慢处理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480614" y="1396838"/>
            <a:ext cx="3217150" cy="563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分要求,可以从书写助理工具中体现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5553254" y="2756815"/>
            <a:ext cx="1097280" cy="36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解决问题</a:t>
            </a:r>
            <a:endParaRPr lang="zh-CN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5549265" y="3169920"/>
            <a:ext cx="47688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思路清晰，在工作中，能清醒的知道该工作的目标、方法、原因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在解决安卓手机禁止权限崩溃的问题时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分析崩溃原因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总结出权限规律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最后降低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minsdk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解决问题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.(14 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不同的权限配置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ok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33" y="2780785"/>
            <a:ext cx="430573" cy="389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1954" y="2168884"/>
            <a:ext cx="4463981" cy="529569"/>
          </a:xfrm>
        </p:spPr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自定义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Segoe UI Light</vt:lpstr>
      <vt:lpstr>Century Gothic</vt:lpstr>
      <vt:lpstr>Segoe UI Light</vt:lpstr>
      <vt:lpstr>Century Gothic</vt:lpstr>
      <vt:lpstr>Arial Unicode MS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云煜</cp:lastModifiedBy>
  <cp:revision>282</cp:revision>
  <dcterms:created xsi:type="dcterms:W3CDTF">2015-07-29T10:05:00Z</dcterms:created>
  <dcterms:modified xsi:type="dcterms:W3CDTF">2018-05-17T13:42:23Z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