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2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-67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A9B63-4C2C-4379-88A0-4CECE2BC3CC1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BCBD7-E4B2-4A50-8B70-A611D77A8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5131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A9B63-4C2C-4379-88A0-4CECE2BC3CC1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BCBD7-E4B2-4A50-8B70-A611D77A8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445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A9B63-4C2C-4379-88A0-4CECE2BC3CC1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BCBD7-E4B2-4A50-8B70-A611D77A8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4322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A9B63-4C2C-4379-88A0-4CECE2BC3CC1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BCBD7-E4B2-4A50-8B70-A611D77A8CBE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6834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A9B63-4C2C-4379-88A0-4CECE2BC3CC1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BCBD7-E4B2-4A50-8B70-A611D77A8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4886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A9B63-4C2C-4379-88A0-4CECE2BC3CC1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BCBD7-E4B2-4A50-8B70-A611D77A8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1962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A9B63-4C2C-4379-88A0-4CECE2BC3CC1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BCBD7-E4B2-4A50-8B70-A611D77A8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84822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A9B63-4C2C-4379-88A0-4CECE2BC3CC1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BCBD7-E4B2-4A50-8B70-A611D77A8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6949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A9B63-4C2C-4379-88A0-4CECE2BC3CC1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BCBD7-E4B2-4A50-8B70-A611D77A8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7809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A9B63-4C2C-4379-88A0-4CECE2BC3CC1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BCBD7-E4B2-4A50-8B70-A611D77A8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9063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A9B63-4C2C-4379-88A0-4CECE2BC3CC1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BCBD7-E4B2-4A50-8B70-A611D77A8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807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A9B63-4C2C-4379-88A0-4CECE2BC3CC1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BCBD7-E4B2-4A50-8B70-A611D77A8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489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A9B63-4C2C-4379-88A0-4CECE2BC3CC1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BCBD7-E4B2-4A50-8B70-A611D77A8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655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A9B63-4C2C-4379-88A0-4CECE2BC3CC1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BCBD7-E4B2-4A50-8B70-A611D77A8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7123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A9B63-4C2C-4379-88A0-4CECE2BC3CC1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BCBD7-E4B2-4A50-8B70-A611D77A8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770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A9B63-4C2C-4379-88A0-4CECE2BC3CC1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BCBD7-E4B2-4A50-8B70-A611D77A8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9101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A9B63-4C2C-4379-88A0-4CECE2BC3CC1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BCBD7-E4B2-4A50-8B70-A611D77A8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1687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F8A9B63-4C2C-4379-88A0-4CECE2BC3CC1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BCBD7-E4B2-4A50-8B70-A611D77A8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17106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asi-z/python-task-manage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15021" y="1141446"/>
            <a:ext cx="8971182" cy="1110637"/>
          </a:xfrm>
        </p:spPr>
        <p:txBody>
          <a:bodyPr/>
          <a:lstStyle/>
          <a:p>
            <a:pPr algn="ctr"/>
            <a:r>
              <a:rPr lang="ru-RU" dirty="0" smtClean="0"/>
              <a:t>Проект: </a:t>
            </a:r>
            <a:r>
              <a:rPr lang="en-US" dirty="0" err="1" smtClean="0"/>
              <a:t>TaskMaster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4954" y="3396635"/>
            <a:ext cx="8825658" cy="3090429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В создании проекта участвовали 4 человека: </a:t>
            </a:r>
            <a:endParaRPr lang="en-US" dirty="0" smtClean="0">
              <a:solidFill>
                <a:schemeClr val="tx1"/>
              </a:solidFill>
            </a:endParaRPr>
          </a:p>
          <a:p>
            <a:pPr marL="342900" indent="-342900" algn="ctr">
              <a:buFont typeface="Arial" pitchFamily="34" charset="0"/>
              <a:buChar char="•"/>
            </a:pPr>
            <a:r>
              <a:rPr lang="ru-RU" dirty="0" err="1" smtClean="0">
                <a:solidFill>
                  <a:schemeClr val="tx1"/>
                </a:solidFill>
              </a:rPr>
              <a:t>Агаев</a:t>
            </a:r>
            <a:r>
              <a:rPr lang="en-US" dirty="0" smtClean="0">
                <a:solidFill>
                  <a:schemeClr val="tx1"/>
                </a:solidFill>
              </a:rPr>
              <a:t> - </a:t>
            </a:r>
            <a:r>
              <a:rPr lang="ru-RU" dirty="0" smtClean="0">
                <a:solidFill>
                  <a:schemeClr val="tx1"/>
                </a:solidFill>
              </a:rPr>
              <a:t>Дизайн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endParaRPr lang="en-US" dirty="0" smtClean="0">
              <a:solidFill>
                <a:schemeClr val="tx1"/>
              </a:solidFill>
            </a:endParaRPr>
          </a:p>
          <a:p>
            <a:pPr marL="342900" indent="-342900" algn="ctr">
              <a:buFont typeface="Arial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Алимов – </a:t>
            </a:r>
            <a:r>
              <a:rPr lang="ru-RU" dirty="0" smtClean="0">
                <a:solidFill>
                  <a:schemeClr val="tx1"/>
                </a:solidFill>
              </a:rPr>
              <a:t>дизайн и </a:t>
            </a:r>
            <a:r>
              <a:rPr lang="ru-RU" dirty="0" err="1" smtClean="0">
                <a:solidFill>
                  <a:schemeClr val="tx1"/>
                </a:solidFill>
              </a:rPr>
              <a:t>Фронтенд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</a:p>
          <a:p>
            <a:pPr marL="342900" indent="-342900" algn="ctr">
              <a:buFont typeface="Arial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таран - КОД</a:t>
            </a:r>
          </a:p>
          <a:p>
            <a:pPr marL="342900" indent="-342900" algn="ctr">
              <a:buFont typeface="Arial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 макарычев – код и БД.</a:t>
            </a:r>
          </a:p>
          <a:p>
            <a:pPr algn="ctr"/>
            <a:r>
              <a:rPr lang="ru-RU" dirty="0" err="1" smtClean="0">
                <a:solidFill>
                  <a:schemeClr val="tx1"/>
                </a:solidFill>
              </a:rPr>
              <a:t>Репозиторий</a:t>
            </a:r>
            <a:r>
              <a:rPr lang="ru-RU" dirty="0" smtClean="0">
                <a:solidFill>
                  <a:schemeClr val="tx1"/>
                </a:solidFill>
              </a:rPr>
              <a:t> проекта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hlinkClick r:id="rId2"/>
              </a:rPr>
              <a:t>https://github.com/casi-z/python-task-manager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18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18972" y="469971"/>
            <a:ext cx="9404723" cy="1400530"/>
          </a:xfrm>
        </p:spPr>
        <p:txBody>
          <a:bodyPr/>
          <a:lstStyle/>
          <a:p>
            <a:r>
              <a:rPr lang="ru-RU" dirty="0" smtClean="0"/>
              <a:t>О ПРОЕКТЕ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Структура проекта построена по паттерну </a:t>
            </a:r>
            <a:r>
              <a:rPr lang="en-US" dirty="0" smtClean="0"/>
              <a:t>MVC </a:t>
            </a:r>
            <a:r>
              <a:rPr lang="ru-RU" dirty="0" smtClean="0"/>
              <a:t>с нашими изменениями</a:t>
            </a:r>
          </a:p>
          <a:p>
            <a:r>
              <a:rPr lang="ru-RU" dirty="0" smtClean="0"/>
              <a:t>В процессе разработки использовались паттерны ООП</a:t>
            </a:r>
          </a:p>
          <a:p>
            <a:r>
              <a:rPr lang="ru-RU" dirty="0" smtClean="0"/>
              <a:t>Приложение поддерживает несколько пользователей. Разработан вход и регистрация.</a:t>
            </a:r>
          </a:p>
          <a:p>
            <a:r>
              <a:rPr lang="ru-RU" dirty="0" smtClean="0"/>
              <a:t>Приложение хранит все задачи выполненные вами за последний месяц для отслеживания вашей продуктивности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2631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Для чего нужен наш проект: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1493012"/>
          </a:xfrm>
        </p:spPr>
        <p:txBody>
          <a:bodyPr>
            <a:normAutofit/>
          </a:bodyPr>
          <a:lstStyle/>
          <a:p>
            <a:r>
              <a:rPr lang="ru-RU" dirty="0" smtClean="0"/>
              <a:t>Наш проект был создан для просмотра календаря, для добавления задач</a:t>
            </a:r>
            <a:r>
              <a:rPr lang="ru-RU" dirty="0"/>
              <a:t> и </a:t>
            </a:r>
            <a:r>
              <a:rPr lang="ru-RU" dirty="0" smtClean="0"/>
              <a:t>отчетов </a:t>
            </a:r>
            <a:r>
              <a:rPr lang="ru-RU" dirty="0"/>
              <a:t>чтобы пользователь мог делать себе записи и</a:t>
            </a:r>
            <a:r>
              <a:rPr lang="ru-RU" dirty="0" smtClean="0"/>
              <a:t> </a:t>
            </a:r>
            <a:r>
              <a:rPr lang="ru-RU" dirty="0"/>
              <a:t>ничего не </a:t>
            </a:r>
            <a:r>
              <a:rPr lang="ru-RU" dirty="0" smtClean="0"/>
              <a:t>забыть.</a:t>
            </a:r>
          </a:p>
        </p:txBody>
      </p:sp>
    </p:spTree>
    <p:extLst>
      <p:ext uri="{BB962C8B-B14F-4D97-AF65-F5344CB8AC3E}">
        <p14:creationId xmlns:p14="http://schemas.microsoft.com/office/powerpoint/2010/main" val="252202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50444" y="525870"/>
            <a:ext cx="3651569" cy="790866"/>
          </a:xfrm>
        </p:spPr>
        <p:txBody>
          <a:bodyPr/>
          <a:lstStyle/>
          <a:p>
            <a:pPr algn="ctr"/>
            <a:r>
              <a:rPr lang="ru-RU" dirty="0" smtClean="0"/>
              <a:t>Регистрация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62346" y="2658892"/>
            <a:ext cx="5556742" cy="2882372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При открытии нашего проекта нужно создать себе аккаунт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Аккаунт предназначен для идентификации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пользователя. Также он оснащен системой валидации</a:t>
            </a:r>
            <a:r>
              <a:rPr lang="ru-RU" dirty="0"/>
              <a:t>(При некорректном вводе или занятом логине или пароле он выдаст </a:t>
            </a:r>
            <a:r>
              <a:rPr lang="ru-RU" dirty="0" smtClean="0"/>
              <a:t>ошибку).</a:t>
            </a:r>
            <a:endParaRPr lang="ru-RU" dirty="0"/>
          </a:p>
          <a:p>
            <a:r>
              <a:rPr lang="ru-RU" dirty="0" smtClean="0"/>
              <a:t>При </a:t>
            </a:r>
            <a:r>
              <a:rPr lang="ru-RU" dirty="0"/>
              <a:t>помощи аккаунта пользователь может сохранить свои данные или какую-либо другую </a:t>
            </a:r>
            <a:r>
              <a:rPr lang="ru-RU" dirty="0" smtClean="0"/>
              <a:t>информацию</a:t>
            </a:r>
            <a:r>
              <a:rPr lang="en-US" dirty="0" smtClean="0"/>
              <a:t> </a:t>
            </a:r>
            <a:r>
              <a:rPr lang="ru-RU" dirty="0" smtClean="0"/>
              <a:t>в базе данных.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415" y="2576068"/>
            <a:ext cx="2783640" cy="3405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93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57221" y="406998"/>
            <a:ext cx="1438721" cy="818298"/>
          </a:xfrm>
        </p:spPr>
        <p:txBody>
          <a:bodyPr/>
          <a:lstStyle/>
          <a:p>
            <a:r>
              <a:rPr lang="ru-RU" dirty="0" smtClean="0"/>
              <a:t>Вход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57009" y="2156604"/>
            <a:ext cx="3980752" cy="2512887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Создав себе аккаунт достаточно вести пароль и логин чтобы посмотреть свои личные записи.</a:t>
            </a:r>
          </a:p>
          <a:p>
            <a:r>
              <a:rPr lang="ru-RU" dirty="0" smtClean="0"/>
              <a:t>Он также оснащён системой валидации</a:t>
            </a:r>
          </a:p>
          <a:p>
            <a:r>
              <a:rPr lang="ru-RU" dirty="0" smtClean="0"/>
              <a:t>Есть возможность вернуться </a:t>
            </a:r>
            <a:r>
              <a:rPr lang="ru-RU" smtClean="0"/>
              <a:t>к регистрации</a:t>
            </a:r>
            <a:endParaRPr lang="ru-RU" dirty="0"/>
          </a:p>
        </p:txBody>
      </p:sp>
      <p:pic>
        <p:nvPicPr>
          <p:cNvPr id="2052" name="Picture 4" descr="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639" y="1617916"/>
            <a:ext cx="3819525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47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есть в нашем проекте: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6153" y="3228336"/>
            <a:ext cx="5187760" cy="1851570"/>
          </a:xfrm>
        </p:spPr>
        <p:txBody>
          <a:bodyPr>
            <a:normAutofit/>
          </a:bodyPr>
          <a:lstStyle/>
          <a:p>
            <a:r>
              <a:rPr lang="ru-RU" dirty="0" smtClean="0"/>
              <a:t>В нашем проекте есть 3 вкладки: </a:t>
            </a:r>
          </a:p>
          <a:p>
            <a:r>
              <a:rPr lang="ru-RU" dirty="0" smtClean="0"/>
              <a:t>1) Календарь</a:t>
            </a:r>
          </a:p>
          <a:p>
            <a:r>
              <a:rPr lang="ru-RU" dirty="0" smtClean="0"/>
              <a:t>2) Список задач</a:t>
            </a:r>
          </a:p>
          <a:p>
            <a:r>
              <a:rPr lang="ru-RU" dirty="0" smtClean="0"/>
              <a:t>3) Отчеты</a:t>
            </a:r>
            <a:endParaRPr lang="ru-RU" dirty="0"/>
          </a:p>
        </p:txBody>
      </p:sp>
      <p:pic>
        <p:nvPicPr>
          <p:cNvPr id="3074" name="Picture 2" descr="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119" y="2052919"/>
            <a:ext cx="5147945" cy="4202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65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24625" y="333846"/>
            <a:ext cx="3489991" cy="854874"/>
          </a:xfrm>
        </p:spPr>
        <p:txBody>
          <a:bodyPr/>
          <a:lstStyle/>
          <a:p>
            <a:r>
              <a:rPr lang="ru-RU" dirty="0" smtClean="0"/>
              <a:t>Календарь: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3" y="2052919"/>
            <a:ext cx="4748848" cy="4195480"/>
          </a:xfrm>
        </p:spPr>
        <p:txBody>
          <a:bodyPr>
            <a:normAutofit/>
          </a:bodyPr>
          <a:lstStyle/>
          <a:p>
            <a:r>
              <a:rPr lang="ru-RU" dirty="0" smtClean="0"/>
              <a:t>Календарь </a:t>
            </a:r>
            <a:r>
              <a:rPr lang="ru-RU" dirty="0"/>
              <a:t>необходим для фиксации периодических изменений в окружающем мире. «Чувство календаря» всегда было присуще человеку, да и всему живому в природе. Прежде всего, это связано с чередованием времен года как перехода погоды от более холодной к более теплой и обратно.</a:t>
            </a:r>
          </a:p>
        </p:txBody>
      </p:sp>
      <p:pic>
        <p:nvPicPr>
          <p:cNvPr id="4" name="Picture 2" descr="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119" y="2052919"/>
            <a:ext cx="5147945" cy="4202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8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34447" y="333846"/>
            <a:ext cx="4063049" cy="818298"/>
          </a:xfrm>
        </p:spPr>
        <p:txBody>
          <a:bodyPr/>
          <a:lstStyle/>
          <a:p>
            <a:r>
              <a:rPr lang="ru-RU" dirty="0" smtClean="0"/>
              <a:t>Список задач: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2052919"/>
            <a:ext cx="5270594" cy="3003176"/>
          </a:xfrm>
        </p:spPr>
        <p:txBody>
          <a:bodyPr/>
          <a:lstStyle/>
          <a:p>
            <a:r>
              <a:rPr lang="ru-RU" dirty="0"/>
              <a:t>Список дел это перечень задач, который помогает структурировать и разобрать все поручения, обязанности и задачи, организовать порядок в своей жизни и добиться достижения целей. Список дел показывает все ваши планы и направляет движение в сторону их реализации.</a:t>
            </a:r>
          </a:p>
        </p:txBody>
      </p:sp>
      <p:pic>
        <p:nvPicPr>
          <p:cNvPr id="1026" name="Picture 2" descr="C:\Users\User322\Desktop\jjj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283" y="1727382"/>
            <a:ext cx="5790729" cy="4681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87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Отчеты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0618" y="2039471"/>
            <a:ext cx="5862264" cy="395791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Отчет формирует общую картину за период работы. Некоторые специалисты ограничиваются письмами с повесткой дня или итогами месяца, но этого недостаточно. Например, прошел месяц, вы занимались продвижением в социальных сетях или работой с сайтом, и вам кажется, что работы проделано много, и она выполнена хорошо. Но люди со стороны, например, клиенты или директор, видят это совсем иначе. Для них эффективность измеряется показателями, которые лежат на поверхности — клики, показы, переходы.</a:t>
            </a:r>
          </a:p>
        </p:txBody>
      </p:sp>
      <p:pic>
        <p:nvPicPr>
          <p:cNvPr id="2050" name="Picture 2" descr="C:\Users\User322\Desktop\hh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565" y="1676399"/>
            <a:ext cx="5797031" cy="4694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00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204</TotalTime>
  <Words>261</Words>
  <Application>Microsoft Office PowerPoint</Application>
  <PresentationFormat>Произвольный</PresentationFormat>
  <Paragraphs>33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Ион</vt:lpstr>
      <vt:lpstr>Проект: TaskMaster</vt:lpstr>
      <vt:lpstr>О ПРОЕКТЕ</vt:lpstr>
      <vt:lpstr>Для чего нужен наш проект:</vt:lpstr>
      <vt:lpstr>Регистрация</vt:lpstr>
      <vt:lpstr>Вход</vt:lpstr>
      <vt:lpstr>Что есть в нашем проекте:</vt:lpstr>
      <vt:lpstr>Календарь:</vt:lpstr>
      <vt:lpstr>Список задач:</vt:lpstr>
      <vt:lpstr>Отчеты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проекта</dc:title>
  <dc:creator>IRU</dc:creator>
  <cp:lastModifiedBy>Sergey</cp:lastModifiedBy>
  <cp:revision>17</cp:revision>
  <dcterms:created xsi:type="dcterms:W3CDTF">2023-06-05T17:06:48Z</dcterms:created>
  <dcterms:modified xsi:type="dcterms:W3CDTF">2023-06-06T11:31:35Z</dcterms:modified>
</cp:coreProperties>
</file>